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98" r:id="rId2"/>
    <p:sldMasterId id="2147483887" r:id="rId3"/>
  </p:sldMasterIdLst>
  <p:notesMasterIdLst>
    <p:notesMasterId r:id="rId13"/>
  </p:notesMasterIdLst>
  <p:handoutMasterIdLst>
    <p:handoutMasterId r:id="rId14"/>
  </p:handoutMasterIdLst>
  <p:sldIdLst>
    <p:sldId id="580" r:id="rId4"/>
    <p:sldId id="576" r:id="rId5"/>
    <p:sldId id="525" r:id="rId6"/>
    <p:sldId id="579" r:id="rId7"/>
    <p:sldId id="581" r:id="rId8"/>
    <p:sldId id="582" r:id="rId9"/>
    <p:sldId id="485" r:id="rId10"/>
    <p:sldId id="397" r:id="rId11"/>
    <p:sldId id="584" r:id="rId12"/>
  </p:sldIdLst>
  <p:sldSz cx="9144000" cy="5143500" type="screen16x9"/>
  <p:notesSz cx="7010400" cy="92964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9">
          <p15:clr>
            <a:srgbClr val="A4A3A4"/>
          </p15:clr>
        </p15:guide>
        <p15:guide id="2" orient="horz" pos="696">
          <p15:clr>
            <a:srgbClr val="A4A3A4"/>
          </p15:clr>
        </p15:guide>
        <p15:guide id="3" orient="horz" pos="926">
          <p15:clr>
            <a:srgbClr val="A4A3A4"/>
          </p15:clr>
        </p15:guide>
        <p15:guide id="4" orient="horz" pos="2657">
          <p15:clr>
            <a:srgbClr val="A4A3A4"/>
          </p15:clr>
        </p15:guide>
        <p15:guide id="5" orient="horz" pos="232">
          <p15:clr>
            <a:srgbClr val="A4A3A4"/>
          </p15:clr>
        </p15:guide>
        <p15:guide id="6" orient="horz" pos="487">
          <p15:clr>
            <a:srgbClr val="A4A3A4"/>
          </p15:clr>
        </p15:guide>
        <p15:guide id="7" pos="241">
          <p15:clr>
            <a:srgbClr val="A4A3A4"/>
          </p15:clr>
        </p15:guide>
        <p15:guide id="8" orient="horz">
          <p15:clr>
            <a:srgbClr val="A4A3A4"/>
          </p15:clr>
        </p15:guide>
        <p15:guide id="9" orient="horz" pos="1337">
          <p15:clr>
            <a:srgbClr val="A4A3A4"/>
          </p15:clr>
        </p15:guide>
        <p15:guide id="10" orient="horz" pos="2653">
          <p15:clr>
            <a:srgbClr val="A4A3A4"/>
          </p15:clr>
        </p15:guide>
        <p15:guide id="11" orient="horz" pos="467">
          <p15:clr>
            <a:srgbClr val="A4A3A4"/>
          </p15:clr>
        </p15:guide>
        <p15:guide id="12" orient="horz" pos="3064">
          <p15:clr>
            <a:srgbClr val="A4A3A4"/>
          </p15:clr>
        </p15:guide>
        <p15:guide id="13" orient="horz" pos="845">
          <p15:clr>
            <a:srgbClr val="A4A3A4"/>
          </p15:clr>
        </p15:guide>
        <p15:guide id="14" orient="horz" pos="1492">
          <p15:clr>
            <a:srgbClr val="A4A3A4"/>
          </p15:clr>
        </p15:guide>
        <p15:guide id="15" orient="horz" pos="2339">
          <p15:clr>
            <a:srgbClr val="A4A3A4"/>
          </p15:clr>
        </p15:guide>
        <p15:guide id="16" orient="horz" pos="2848">
          <p15:clr>
            <a:srgbClr val="A4A3A4"/>
          </p15:clr>
        </p15:guide>
        <p15:guide id="17" orient="horz" pos="3239">
          <p15:clr>
            <a:srgbClr val="A4A3A4"/>
          </p15:clr>
        </p15:guide>
        <p15:guide id="18" orient="horz" pos="3149">
          <p15:clr>
            <a:srgbClr val="A4A3A4"/>
          </p15:clr>
        </p15:guide>
        <p15:guide id="19" orient="horz" pos="1037">
          <p15:clr>
            <a:srgbClr val="A4A3A4"/>
          </p15:clr>
        </p15:guide>
        <p15:guide id="20" pos="5759">
          <p15:clr>
            <a:srgbClr val="A4A3A4"/>
          </p15:clr>
        </p15:guide>
        <p15:guide id="21">
          <p15:clr>
            <a:srgbClr val="A4A3A4"/>
          </p15:clr>
        </p15:guide>
        <p15:guide id="22" pos="2880">
          <p15:clr>
            <a:srgbClr val="A4A3A4"/>
          </p15:clr>
        </p15:guide>
        <p15:guide id="23" pos="3312">
          <p15:clr>
            <a:srgbClr val="A4A3A4"/>
          </p15:clr>
        </p15:guide>
        <p15:guide id="24" pos="246">
          <p15:clr>
            <a:srgbClr val="A4A3A4"/>
          </p15:clr>
        </p15:guide>
        <p15:guide id="25" pos="5513">
          <p15:clr>
            <a:srgbClr val="A4A3A4"/>
          </p15:clr>
        </p15:guide>
        <p15:guide id="26" pos="4182">
          <p15:clr>
            <a:srgbClr val="A4A3A4"/>
          </p15:clr>
        </p15:guide>
        <p15:guide id="27" pos="1518">
          <p15:clr>
            <a:srgbClr val="A4A3A4"/>
          </p15:clr>
        </p15:guide>
        <p15:guide id="28" pos="3708">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Aarti" initials="PA" lastIdx="0" clrIdx="0">
    <p:extLst>
      <p:ext uri="{19B8F6BF-5375-455C-9EA6-DF929625EA0E}">
        <p15:presenceInfo xmlns:p15="http://schemas.microsoft.com/office/powerpoint/2012/main" userId="S-1-5-21-60872170-1424651739-3736181633-919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F3E"/>
    <a:srgbClr val="10717C"/>
    <a:srgbClr val="045E7D"/>
    <a:srgbClr val="4BCD40"/>
    <a:srgbClr val="40BB63"/>
    <a:srgbClr val="2B9B74"/>
    <a:srgbClr val="4C12A1"/>
    <a:srgbClr val="4BCD3E"/>
    <a:srgbClr val="015B7E"/>
    <a:srgbClr val="A18C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7" autoAdjust="0"/>
    <p:restoredTop sz="86214" autoAdjust="0"/>
  </p:normalViewPr>
  <p:slideViewPr>
    <p:cSldViewPr snapToGrid="0" snapToObjects="1" showGuides="1">
      <p:cViewPr varScale="1">
        <p:scale>
          <a:sx n="57" d="100"/>
          <a:sy n="57" d="100"/>
        </p:scale>
        <p:origin x="228" y="72"/>
      </p:cViewPr>
      <p:guideLst>
        <p:guide orient="horz" pos="2889"/>
        <p:guide orient="horz" pos="696"/>
        <p:guide orient="horz" pos="926"/>
        <p:guide orient="horz" pos="2657"/>
        <p:guide orient="horz" pos="232"/>
        <p:guide orient="horz" pos="487"/>
        <p:guide pos="241"/>
        <p:guide orient="horz"/>
        <p:guide orient="horz" pos="1337"/>
        <p:guide orient="horz" pos="2653"/>
        <p:guide orient="horz" pos="467"/>
        <p:guide orient="horz" pos="3064"/>
        <p:guide orient="horz" pos="845"/>
        <p:guide orient="horz" pos="1492"/>
        <p:guide orient="horz" pos="2339"/>
        <p:guide orient="horz" pos="2848"/>
        <p:guide orient="horz" pos="3239"/>
        <p:guide orient="horz" pos="3149"/>
        <p:guide orient="horz" pos="1037"/>
        <p:guide pos="5759"/>
        <p:guide/>
        <p:guide pos="2880"/>
        <p:guide pos="3312"/>
        <p:guide pos="246"/>
        <p:guide pos="5513"/>
        <p:guide pos="4182"/>
        <p:guide pos="1518"/>
        <p:guide pos="3708"/>
      </p:guideLst>
    </p:cSldViewPr>
  </p:slideViewPr>
  <p:outlineViewPr>
    <p:cViewPr>
      <p:scale>
        <a:sx n="33" d="100"/>
        <a:sy n="33" d="100"/>
      </p:scale>
      <p:origin x="0" y="13752"/>
    </p:cViewPr>
  </p:outlin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82" d="100"/>
          <a:sy n="82" d="100"/>
        </p:scale>
        <p:origin x="-380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4993E57-F06E-2343-8505-8306C931B374}" type="datetimeFigureOut">
              <a:rPr lang="en-US" smtClean="0"/>
              <a:pPr/>
              <a:t>10/8/2019</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30BA0C0-C469-224C-A13F-1126ACE84987}" type="slidenum">
              <a:rPr lang="en-US" smtClean="0"/>
              <a:pPr/>
              <a:t>‹#›</a:t>
            </a:fld>
            <a:endParaRPr lang="en-US" dirty="0"/>
          </a:p>
        </p:txBody>
      </p:sp>
    </p:spTree>
    <p:extLst>
      <p:ext uri="{BB962C8B-B14F-4D97-AF65-F5344CB8AC3E}">
        <p14:creationId xmlns:p14="http://schemas.microsoft.com/office/powerpoint/2010/main" val="26836766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i-FI"/>
          </a:p>
        </p:txBody>
      </p:sp>
      <p:sp>
        <p:nvSpPr>
          <p:cNvPr id="3" name="Päivämäärän paikkamerkki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AE71FE8-551B-41D8-8E66-7D01683EE4D2}" type="datetimeFigureOut">
              <a:rPr lang="fi-FI" smtClean="0"/>
              <a:pPr/>
              <a:t>8.10.2019</a:t>
            </a:fld>
            <a:endParaRPr lang="fi-FI"/>
          </a:p>
        </p:txBody>
      </p:sp>
      <p:sp>
        <p:nvSpPr>
          <p:cNvPr id="4" name="Dian kuvan paikkamerkki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fi-FI"/>
          </a:p>
        </p:txBody>
      </p:sp>
      <p:sp>
        <p:nvSpPr>
          <p:cNvPr id="5" name="Huomautusten paikkamerkki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Alatunnisteen paikkamerkki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fi-FI"/>
          </a:p>
        </p:txBody>
      </p:sp>
      <p:sp>
        <p:nvSpPr>
          <p:cNvPr id="7" name="Dian numeron paikkamerkki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565BE45-5FCE-418C-8A7C-9AF791EA8C88}" type="slidenum">
              <a:rPr lang="fi-FI" smtClean="0"/>
              <a:pPr/>
              <a:t>‹#›</a:t>
            </a:fld>
            <a:endParaRPr lang="fi-FI"/>
          </a:p>
        </p:txBody>
      </p:sp>
    </p:spTree>
    <p:extLst>
      <p:ext uri="{BB962C8B-B14F-4D97-AF65-F5344CB8AC3E}">
        <p14:creationId xmlns:p14="http://schemas.microsoft.com/office/powerpoint/2010/main" val="15294112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Key Point: </a:t>
            </a:r>
            <a:r>
              <a:rPr lang="en-US" dirty="0"/>
              <a:t>Metrics matter, especially in this golden age of data. But they only add up one at a time, as we move clients from opportunity to successful outcome, partnership by partnership. At FIS, our size and scale are relevant only as they help our clients get where they want to go faster. </a:t>
            </a:r>
          </a:p>
          <a:p>
            <a:endParaRPr lang="en-US" dirty="0"/>
          </a:p>
          <a:p>
            <a:r>
              <a:rPr lang="en-US" b="1" dirty="0"/>
              <a:t>Targeted time on this slide: </a:t>
            </a:r>
            <a:r>
              <a:rPr lang="en-US" dirty="0"/>
              <a:t>1 minute</a:t>
            </a:r>
            <a:endParaRPr lang="en-US" b="1" dirty="0"/>
          </a:p>
          <a:p>
            <a:endParaRPr lang="en-US" dirty="0"/>
          </a:p>
          <a:p>
            <a:r>
              <a:rPr lang="en-US" b="1" dirty="0"/>
              <a:t>Messaging: </a:t>
            </a:r>
            <a:endParaRPr lang="en-US" dirty="0"/>
          </a:p>
          <a:p>
            <a:endParaRPr lang="en-US" dirty="0"/>
          </a:p>
          <a:p>
            <a:r>
              <a:rPr lang="en-US" dirty="0"/>
              <a:t>FIS’ role in reinventing the future of banking and payments technologies has caught the attention of a global marketplace. For half a century, we have served financial institutions of all sizes, government entities, and increasingly, retail and commercial enterprises and education and public sector businesses. Whatever the organization, clients dictate our approach as we listen to business challenges and strategic goals, and respond to each individually. Our focus is not to sell products, but to solve problems, crafting solutions that not only meet immediate needs, but grow and evolve as market conditions change. </a:t>
            </a:r>
          </a:p>
          <a:p>
            <a:endParaRPr lang="en-US" dirty="0"/>
          </a:p>
          <a:p>
            <a:pPr defTabSz="931774">
              <a:defRPr/>
            </a:pPr>
            <a:r>
              <a:rPr lang="en-US" dirty="0"/>
              <a:t>Our </a:t>
            </a:r>
            <a:r>
              <a:rPr lang="en-US" b="1" dirty="0"/>
              <a:t>more than 55,000 employees </a:t>
            </a:r>
            <a:r>
              <a:rPr lang="en-US" dirty="0"/>
              <a:t>are domain and technical experts – in fact, some were previously customers. We have resources on the ground in more than </a:t>
            </a:r>
            <a:r>
              <a:rPr lang="en-US" b="1" dirty="0">
                <a:solidFill>
                  <a:srgbClr val="FF0000"/>
                </a:solidFill>
              </a:rPr>
              <a:t>100 countries </a:t>
            </a:r>
            <a:r>
              <a:rPr lang="en-US" dirty="0"/>
              <a:t>and we benefit from service and development centers that allow us to create hubs of resources across multiple products and platforms. This approach helps us to deliver a higher level of service and accelerated development of new solutions. </a:t>
            </a:r>
          </a:p>
          <a:p>
            <a:endParaRPr lang="en-US" dirty="0"/>
          </a:p>
        </p:txBody>
      </p:sp>
      <p:sp>
        <p:nvSpPr>
          <p:cNvPr id="4" name="Slide Number Placeholder 3"/>
          <p:cNvSpPr>
            <a:spLocks noGrp="1"/>
          </p:cNvSpPr>
          <p:nvPr>
            <p:ph type="sldNum" sz="quarter" idx="5"/>
          </p:nvPr>
        </p:nvSpPr>
        <p:spPr/>
        <p:txBody>
          <a:bodyPr/>
          <a:lstStyle/>
          <a:p>
            <a:fld id="{2565BE45-5FCE-418C-8A7C-9AF791EA8C88}" type="slidenum">
              <a:rPr lang="fi-FI" smtClean="0">
                <a:solidFill>
                  <a:prstClr val="black"/>
                </a:solidFill>
              </a:rPr>
              <a:pPr/>
              <a:t>2</a:t>
            </a:fld>
            <a:endParaRPr lang="fi-FI">
              <a:solidFill>
                <a:prstClr val="black"/>
              </a:solidFill>
            </a:endParaRPr>
          </a:p>
        </p:txBody>
      </p:sp>
    </p:spTree>
    <p:extLst>
      <p:ext uri="{BB962C8B-B14F-4D97-AF65-F5344CB8AC3E}">
        <p14:creationId xmlns:p14="http://schemas.microsoft.com/office/powerpoint/2010/main" val="216467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GB" dirty="0"/>
              <a:t>CHOOSE</a:t>
            </a:r>
            <a:r>
              <a:rPr lang="en-GB" baseline="0" dirty="0"/>
              <a:t> BETWEEN SLIDE 12 AND 13</a:t>
            </a:r>
            <a:endParaRPr lang="en-GB" dirty="0"/>
          </a:p>
        </p:txBody>
      </p:sp>
      <p:sp>
        <p:nvSpPr>
          <p:cNvPr id="4" name="Slide Number Placeholder 3"/>
          <p:cNvSpPr>
            <a:spLocks noGrp="1"/>
          </p:cNvSpPr>
          <p:nvPr>
            <p:ph type="sldNum" sz="quarter" idx="10"/>
          </p:nvPr>
        </p:nvSpPr>
        <p:spPr/>
        <p:txBody>
          <a:bodyPr/>
          <a:lstStyle/>
          <a:p>
            <a:fld id="{2565BE45-5FCE-418C-8A7C-9AF791EA8C88}" type="slidenum">
              <a:rPr lang="fi-FI" smtClean="0"/>
              <a:pPr/>
              <a:t>5</a:t>
            </a:fld>
            <a:endParaRPr lang="fi-FI"/>
          </a:p>
        </p:txBody>
      </p:sp>
    </p:spTree>
    <p:extLst>
      <p:ext uri="{BB962C8B-B14F-4D97-AF65-F5344CB8AC3E}">
        <p14:creationId xmlns:p14="http://schemas.microsoft.com/office/powerpoint/2010/main" val="372097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65BE45-5FCE-418C-8A7C-9AF791EA8C88}" type="slidenum">
              <a:rPr lang="fi-FI" smtClean="0"/>
              <a:pPr/>
              <a:t>8</a:t>
            </a:fld>
            <a:endParaRPr lang="fi-FI"/>
          </a:p>
        </p:txBody>
      </p:sp>
    </p:spTree>
    <p:extLst>
      <p:ext uri="{BB962C8B-B14F-4D97-AF65-F5344CB8AC3E}">
        <p14:creationId xmlns:p14="http://schemas.microsoft.com/office/powerpoint/2010/main" val="2146352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9" name="Title 10"/>
          <p:cNvSpPr>
            <a:spLocks noGrp="1"/>
          </p:cNvSpPr>
          <p:nvPr>
            <p:ph type="title" hasCustomPrompt="1"/>
          </p:nvPr>
        </p:nvSpPr>
        <p:spPr>
          <a:xfrm>
            <a:off x="382588" y="1002862"/>
            <a:ext cx="6012000" cy="2527205"/>
          </a:xfrm>
        </p:spPr>
        <p:txBody>
          <a:bodyPr anchor="b" anchorCtr="0">
            <a:noAutofit/>
          </a:bodyPr>
          <a:lstStyle>
            <a:lvl1pPr marL="0" algn="l" defTabSz="457200" rtl="0" eaLnBrk="1" latinLnBrk="0" hangingPunct="1">
              <a:lnSpc>
                <a:spcPct val="81000"/>
              </a:lnSpc>
              <a:spcBef>
                <a:spcPct val="0"/>
              </a:spcBef>
              <a:buNone/>
              <a:defRPr lang="en-US" sz="5500" b="0" i="0" u="none" kern="1200" cap="all" baseline="0" dirty="0">
                <a:solidFill>
                  <a:schemeClr val="bg1"/>
                </a:solidFill>
                <a:latin typeface="Arial Black" panose="020B0A04020102090204" pitchFamily="34" charset="0"/>
                <a:ea typeface="+mj-ea"/>
                <a:cs typeface="Arial Black" panose="020B0A04020102090204" pitchFamily="34" charset="0"/>
              </a:defRPr>
            </a:lvl1pPr>
          </a:lstStyle>
          <a:p>
            <a:r>
              <a:rPr lang="en-US" dirty="0"/>
              <a:t>Click to </a:t>
            </a:r>
            <a:br>
              <a:rPr lang="en-US" dirty="0"/>
            </a:br>
            <a:r>
              <a:rPr lang="en-US" dirty="0"/>
              <a:t>edit Master title style</a:t>
            </a:r>
          </a:p>
        </p:txBody>
      </p:sp>
      <p:sp>
        <p:nvSpPr>
          <p:cNvPr id="20" name="Text Placeholder 19"/>
          <p:cNvSpPr>
            <a:spLocks noGrp="1"/>
          </p:cNvSpPr>
          <p:nvPr>
            <p:ph type="body" sz="quarter" idx="13" hasCustomPrompt="1"/>
          </p:nvPr>
        </p:nvSpPr>
        <p:spPr>
          <a:xfrm>
            <a:off x="382588" y="3901558"/>
            <a:ext cx="6012000" cy="719858"/>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 typeface="Calibri" panose="020F0502020204030204" pitchFamily="34" charset="0"/>
              <a:buNone/>
              <a:tabLst/>
              <a:defRPr lang="fi-FI" sz="1600" b="0" kern="1200" dirty="0">
                <a:solidFill>
                  <a:schemeClr val="bg1"/>
                </a:solidFill>
                <a:latin typeface="+mn-lt"/>
                <a:ea typeface="+mn-ea"/>
                <a:cs typeface="+mn-cs"/>
              </a:defRPr>
            </a:lvl1pPr>
            <a:lvl2pPr>
              <a:defRPr>
                <a:solidFill>
                  <a:srgbClr val="004F71"/>
                </a:solidFill>
              </a:defRPr>
            </a:lvl2pPr>
            <a:lvl3pPr>
              <a:defRPr>
                <a:solidFill>
                  <a:srgbClr val="004F71"/>
                </a:solidFill>
              </a:defRPr>
            </a:lvl3pPr>
            <a:lvl4pPr>
              <a:defRPr>
                <a:solidFill>
                  <a:srgbClr val="004F71"/>
                </a:solidFill>
              </a:defRPr>
            </a:lvl4pPr>
            <a:lvl5pPr>
              <a:defRPr>
                <a:solidFill>
                  <a:srgbClr val="004F71"/>
                </a:solidFill>
              </a:defRPr>
            </a:lvl5pPr>
          </a:lstStyle>
          <a:p>
            <a:pPr lvl="0"/>
            <a:r>
              <a:rPr lang="en-US" dirty="0"/>
              <a:t>Click to add Date and Presenter</a:t>
            </a:r>
          </a:p>
        </p:txBody>
      </p:sp>
      <p:cxnSp>
        <p:nvCxnSpPr>
          <p:cNvPr id="9" name="Straight Connector 8">
            <a:extLst>
              <a:ext uri="{FF2B5EF4-FFF2-40B4-BE49-F238E27FC236}">
                <a16:creationId xmlns:a16="http://schemas.microsoft.com/office/drawing/2014/main" xmlns="" id="{64D25AB9-8020-4C3E-83A3-21C1C12A3332}"/>
              </a:ext>
            </a:extLst>
          </p:cNvPr>
          <p:cNvCxnSpPr>
            <a:cxnSpLocks/>
          </p:cNvCxnSpPr>
          <p:nvPr userDrawn="1"/>
        </p:nvCxnSpPr>
        <p:spPr>
          <a:xfrm>
            <a:off x="382588" y="3704500"/>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xmlns="" id="{D15EA37A-A1F0-409C-B851-F3DCE2A609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8758" y="336806"/>
            <a:ext cx="1037554" cy="370554"/>
          </a:xfrm>
          <a:prstGeom prst="rect">
            <a:avLst/>
          </a:prstGeom>
        </p:spPr>
      </p:pic>
    </p:spTree>
    <p:extLst>
      <p:ext uri="{BB962C8B-B14F-4D97-AF65-F5344CB8AC3E}">
        <p14:creationId xmlns:p14="http://schemas.microsoft.com/office/powerpoint/2010/main" val="4005644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60000"/>
          </a:xfrm>
        </p:spPr>
        <p:txBody>
          <a:bodyPr/>
          <a:lstStyle/>
          <a:p>
            <a:r>
              <a:rPr lang="en-US"/>
              <a:t>Click to edit Master title style</a:t>
            </a:r>
            <a:endParaRPr lang="en-US" dirty="0"/>
          </a:p>
        </p:txBody>
      </p:sp>
      <p:sp>
        <p:nvSpPr>
          <p:cNvPr id="8" name="Content Placeholder 7"/>
          <p:cNvSpPr>
            <a:spLocks noGrp="1"/>
          </p:cNvSpPr>
          <p:nvPr>
            <p:ph sz="quarter" idx="13"/>
          </p:nvPr>
        </p:nvSpPr>
        <p:spPr>
          <a:xfrm>
            <a:off x="388313" y="1371601"/>
            <a:ext cx="4097192" cy="3124200"/>
          </a:xfrm>
        </p:spPr>
        <p:txBody>
          <a:bodyPr/>
          <a:lstStyle/>
          <a:p>
            <a:pPr lvl="0"/>
            <a:r>
              <a:rPr lang="en-US"/>
              <a:t>Edit Master text styles</a:t>
            </a:r>
          </a:p>
          <a:p>
            <a:pPr lvl="1"/>
            <a:r>
              <a:rPr lang="en-US"/>
              <a:t>Second level</a:t>
            </a:r>
          </a:p>
          <a:p>
            <a:pPr lvl="2"/>
            <a:r>
              <a:rPr lang="en-US"/>
              <a:t>Third level</a:t>
            </a:r>
          </a:p>
        </p:txBody>
      </p:sp>
      <p:sp>
        <p:nvSpPr>
          <p:cNvPr id="9" name="Content Placeholder 7"/>
          <p:cNvSpPr>
            <a:spLocks noGrp="1"/>
          </p:cNvSpPr>
          <p:nvPr>
            <p:ph sz="quarter" idx="14"/>
          </p:nvPr>
        </p:nvSpPr>
        <p:spPr>
          <a:xfrm>
            <a:off x="4633577" y="1371601"/>
            <a:ext cx="4096800" cy="3124200"/>
          </a:xfrm>
        </p:spPr>
        <p:txBody>
          <a:bodyPr/>
          <a:lstStyle/>
          <a:p>
            <a:pPr lvl="0"/>
            <a:r>
              <a:rPr lang="en-US"/>
              <a:t>Edit Master text styles</a:t>
            </a:r>
          </a:p>
          <a:p>
            <a:pPr lvl="1"/>
            <a:r>
              <a:rPr lang="en-US"/>
              <a:t>Second level</a:t>
            </a:r>
          </a:p>
          <a:p>
            <a:pPr lvl="2"/>
            <a:r>
              <a:rPr lang="en-US"/>
              <a:t>Third level</a:t>
            </a:r>
          </a:p>
        </p:txBody>
      </p:sp>
      <p:sp>
        <p:nvSpPr>
          <p:cNvPr id="6" name="Text Placeholder 5"/>
          <p:cNvSpPr>
            <a:spLocks noGrp="1"/>
          </p:cNvSpPr>
          <p:nvPr>
            <p:ph type="body" sz="quarter" idx="15"/>
          </p:nvPr>
        </p:nvSpPr>
        <p:spPr>
          <a:xfrm>
            <a:off x="382396" y="741760"/>
            <a:ext cx="8361362" cy="513000"/>
          </a:xfrm>
        </p:spPr>
        <p:txBody>
          <a:bodyPr>
            <a:normAutofit/>
          </a:bodyPr>
          <a:lstStyle>
            <a:lvl1pPr marL="0" indent="0">
              <a:lnSpc>
                <a:spcPct val="90000"/>
              </a:lnSpc>
              <a:buFontTx/>
              <a:buNone/>
              <a:defRPr sz="1600" b="0">
                <a:solidFill>
                  <a:schemeClr val="tx1"/>
                </a:solidFill>
              </a:defRPr>
            </a:lvl1pPr>
          </a:lstStyle>
          <a:p>
            <a:pPr lvl="0"/>
            <a:r>
              <a:rPr lang="en-US"/>
              <a:t>Edit Master text styles</a:t>
            </a:r>
          </a:p>
        </p:txBody>
      </p:sp>
    </p:spTree>
    <p:extLst>
      <p:ext uri="{BB962C8B-B14F-4D97-AF65-F5344CB8AC3E}">
        <p14:creationId xmlns:p14="http://schemas.microsoft.com/office/powerpoint/2010/main" val="4267490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783000"/>
          </a:xfrm>
        </p:spPr>
        <p:txBody>
          <a:bodyPr/>
          <a:lstStyle/>
          <a:p>
            <a:r>
              <a:rPr lang="en-US"/>
              <a:t>Click to edit Master title style</a:t>
            </a:r>
            <a:endParaRPr lang="en-US" dirty="0"/>
          </a:p>
        </p:txBody>
      </p:sp>
    </p:spTree>
    <p:extLst>
      <p:ext uri="{BB962C8B-B14F-4D97-AF65-F5344CB8AC3E}">
        <p14:creationId xmlns:p14="http://schemas.microsoft.com/office/powerpoint/2010/main" val="399063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60000"/>
          </a:xfrm>
        </p:spPr>
        <p:txBody>
          <a:bodyPr/>
          <a:lstStyle/>
          <a:p>
            <a:r>
              <a:rPr lang="en-US"/>
              <a:t>Click to edit Master title style</a:t>
            </a:r>
            <a:endParaRPr lang="en-US" dirty="0"/>
          </a:p>
        </p:txBody>
      </p:sp>
      <p:sp>
        <p:nvSpPr>
          <p:cNvPr id="7" name="Text Placeholder 5"/>
          <p:cNvSpPr>
            <a:spLocks noGrp="1"/>
          </p:cNvSpPr>
          <p:nvPr>
            <p:ph type="body" sz="quarter" idx="15"/>
          </p:nvPr>
        </p:nvSpPr>
        <p:spPr>
          <a:xfrm>
            <a:off x="382396" y="745403"/>
            <a:ext cx="8361362" cy="513000"/>
          </a:xfrm>
        </p:spPr>
        <p:txBody>
          <a:bodyPr>
            <a:normAutofit/>
          </a:bodyPr>
          <a:lstStyle>
            <a:lvl1pPr marL="0" indent="0">
              <a:lnSpc>
                <a:spcPct val="90000"/>
              </a:lnSpc>
              <a:buFontTx/>
              <a:buNone/>
              <a:defRPr sz="1600" b="0">
                <a:solidFill>
                  <a:schemeClr val="tx1"/>
                </a:solidFill>
              </a:defRPr>
            </a:lvl1pPr>
          </a:lstStyle>
          <a:p>
            <a:pPr lvl="0"/>
            <a:r>
              <a:rPr lang="en-US"/>
              <a:t>Edit Master text styles</a:t>
            </a:r>
          </a:p>
        </p:txBody>
      </p:sp>
    </p:spTree>
    <p:extLst>
      <p:ext uri="{BB962C8B-B14F-4D97-AF65-F5344CB8AC3E}">
        <p14:creationId xmlns:p14="http://schemas.microsoft.com/office/powerpoint/2010/main" val="57727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96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392112" y="1241824"/>
            <a:ext cx="4068000" cy="3253977"/>
          </a:xfrm>
          <a:prstGeom prst="rect">
            <a:avLst/>
          </a:prstGeom>
        </p:spPr>
        <p:txBody>
          <a:bodyPr/>
          <a:lstStyle/>
          <a:p>
            <a:pPr lvl="0"/>
            <a:r>
              <a:rPr lang="en-US"/>
              <a:t>Edit Master text styles</a:t>
            </a:r>
          </a:p>
          <a:p>
            <a:pPr lvl="1"/>
            <a:r>
              <a:rPr lang="en-US"/>
              <a:t>Second level</a:t>
            </a:r>
          </a:p>
          <a:p>
            <a:pPr lvl="2"/>
            <a:r>
              <a:rPr lang="en-US"/>
              <a:t>Third level</a:t>
            </a:r>
          </a:p>
        </p:txBody>
      </p:sp>
      <p:sp>
        <p:nvSpPr>
          <p:cNvPr id="14" name="Picture Placeholder 12"/>
          <p:cNvSpPr>
            <a:spLocks noGrp="1"/>
          </p:cNvSpPr>
          <p:nvPr>
            <p:ph type="pic" sz="quarter" idx="13" hasCustomPrompt="1"/>
          </p:nvPr>
        </p:nvSpPr>
        <p:spPr>
          <a:xfrm>
            <a:off x="4691008" y="1241823"/>
            <a:ext cx="4052750" cy="3253977"/>
          </a:xfrm>
          <a:prstGeom prst="rect">
            <a:avLst/>
          </a:prstGeom>
          <a:solidFill>
            <a:schemeClr val="accent6">
              <a:lumMod val="20000"/>
              <a:lumOff val="80000"/>
            </a:schemeClr>
          </a:solidFill>
        </p:spPr>
        <p:txBody>
          <a:bodyPr/>
          <a:lstStyle>
            <a:lvl1pPr marL="0" marR="0" indent="0" algn="l" defTabSz="914400" rtl="0" eaLnBrk="1" fontAlgn="auto" latinLnBrk="0" hangingPunct="1">
              <a:lnSpc>
                <a:spcPct val="110000"/>
              </a:lnSpc>
              <a:spcBef>
                <a:spcPts val="0"/>
              </a:spcBef>
              <a:spcAft>
                <a:spcPts val="0"/>
              </a:spcAft>
              <a:buClr>
                <a:srgbClr val="8DC63F"/>
              </a:buClr>
              <a:buSzTx/>
              <a:buFont typeface="Calibri" panose="020F0502020204030204" pitchFamily="34" charset="0"/>
              <a:buNone/>
              <a:tabLst/>
              <a:defRPr/>
            </a:lvl1pPr>
          </a:lstStyle>
          <a:p>
            <a:r>
              <a:rPr lang="fi-FI" dirty="0"/>
              <a:t>Click icon to add picture</a:t>
            </a:r>
            <a:br>
              <a:rPr lang="fi-FI" dirty="0"/>
            </a:br>
            <a:r>
              <a:rPr lang="fi-FI" dirty="0"/>
              <a:t/>
            </a:r>
            <a:br>
              <a:rPr lang="fi-FI" dirty="0"/>
            </a:br>
            <a:r>
              <a:rPr lang="en-US" cap="none" baseline="0" dirty="0"/>
              <a:t>Go to the speaker notes of this slide for instructions on how to add pictures</a:t>
            </a:r>
            <a:endParaRPr lang="fi-FI" dirty="0"/>
          </a:p>
        </p:txBody>
      </p:sp>
    </p:spTree>
    <p:extLst>
      <p:ext uri="{BB962C8B-B14F-4D97-AF65-F5344CB8AC3E}">
        <p14:creationId xmlns:p14="http://schemas.microsoft.com/office/powerpoint/2010/main" val="1957693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88EB4CA-4AA0-454B-9AC4-F89332AEE1D5}"/>
              </a:ext>
            </a:extLst>
          </p:cNvPr>
          <p:cNvSpPr txBox="1"/>
          <p:nvPr userDrawn="1"/>
        </p:nvSpPr>
        <p:spPr>
          <a:xfrm>
            <a:off x="139468" y="4782845"/>
            <a:ext cx="6588878" cy="215444"/>
          </a:xfrm>
          <a:prstGeom prst="rect">
            <a:avLst/>
          </a:prstGeom>
          <a:noFill/>
        </p:spPr>
        <p:txBody>
          <a:bodyPr wrap="square" rtlCol="0">
            <a:spAutoFit/>
          </a:bodyPr>
          <a:lstStyle/>
          <a:p>
            <a:r>
              <a:rPr lang="en-US" sz="800" b="0" i="0" dirty="0">
                <a:solidFill>
                  <a:schemeClr val="tx1"/>
                </a:solidFill>
              </a:rPr>
              <a:t>©2019 FIS and/or its subsidiaries. All Rights Reserved.</a:t>
            </a:r>
            <a:r>
              <a:rPr lang="en-US" sz="800" b="0" i="0" baseline="0" dirty="0">
                <a:solidFill>
                  <a:schemeClr val="tx1"/>
                </a:solidFill>
              </a:rPr>
              <a:t> </a:t>
            </a:r>
            <a:r>
              <a:rPr lang="en-US" sz="800" b="0" i="0" dirty="0">
                <a:solidFill>
                  <a:schemeClr val="tx1"/>
                </a:solidFill>
                <a:cs typeface="Arial"/>
              </a:rPr>
              <a:t>FIS confidential and proprietary information. </a:t>
            </a:r>
          </a:p>
        </p:txBody>
      </p:sp>
      <p:pic>
        <p:nvPicPr>
          <p:cNvPr id="4" name="Picture 3">
            <a:extLst>
              <a:ext uri="{FF2B5EF4-FFF2-40B4-BE49-F238E27FC236}">
                <a16:creationId xmlns:a16="http://schemas.microsoft.com/office/drawing/2014/main" xmlns="" id="{74BAA557-E5CE-49FE-AD47-FCC82C665B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8419" y="2227614"/>
            <a:ext cx="1927163" cy="688272"/>
          </a:xfrm>
          <a:prstGeom prst="rect">
            <a:avLst/>
          </a:prstGeom>
        </p:spPr>
      </p:pic>
    </p:spTree>
    <p:extLst>
      <p:ext uri="{BB962C8B-B14F-4D97-AF65-F5344CB8AC3E}">
        <p14:creationId xmlns:p14="http://schemas.microsoft.com/office/powerpoint/2010/main" val="2595561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with subtitle and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6000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xmlns="" id="{ECB8F72E-8BD8-4870-9A96-39F944C4E9AB}"/>
              </a:ext>
            </a:extLst>
          </p:cNvPr>
          <p:cNvSpPr/>
          <p:nvPr userDrawn="1"/>
        </p:nvSpPr>
        <p:spPr bwMode="ltGray">
          <a:xfrm>
            <a:off x="0" y="985669"/>
            <a:ext cx="3044952" cy="1731003"/>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9" name="Rectangle 8">
            <a:extLst>
              <a:ext uri="{FF2B5EF4-FFF2-40B4-BE49-F238E27FC236}">
                <a16:creationId xmlns:a16="http://schemas.microsoft.com/office/drawing/2014/main" xmlns="" id="{D122FA13-40E5-4038-B08A-D0079301B18E}"/>
              </a:ext>
            </a:extLst>
          </p:cNvPr>
          <p:cNvSpPr/>
          <p:nvPr userDrawn="1"/>
        </p:nvSpPr>
        <p:spPr bwMode="ltGray">
          <a:xfrm>
            <a:off x="3049524" y="2716672"/>
            <a:ext cx="3044952" cy="1738265"/>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10" name="Rectangle 9">
            <a:extLst>
              <a:ext uri="{FF2B5EF4-FFF2-40B4-BE49-F238E27FC236}">
                <a16:creationId xmlns:a16="http://schemas.microsoft.com/office/drawing/2014/main" xmlns="" id="{A61EED13-E751-4EA1-AA4B-153601689933}"/>
              </a:ext>
            </a:extLst>
          </p:cNvPr>
          <p:cNvSpPr/>
          <p:nvPr userDrawn="1"/>
        </p:nvSpPr>
        <p:spPr bwMode="ltGray">
          <a:xfrm>
            <a:off x="6099049" y="985669"/>
            <a:ext cx="3044952" cy="1731003"/>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11" name="Text Placeholder 9">
            <a:extLst>
              <a:ext uri="{FF2B5EF4-FFF2-40B4-BE49-F238E27FC236}">
                <a16:creationId xmlns:a16="http://schemas.microsoft.com/office/drawing/2014/main" xmlns="" id="{F2D8F4FD-8926-46ED-8D91-D20263125438}"/>
              </a:ext>
            </a:extLst>
          </p:cNvPr>
          <p:cNvSpPr>
            <a:spLocks noGrp="1"/>
          </p:cNvSpPr>
          <p:nvPr>
            <p:ph type="body" sz="quarter" idx="13" hasCustomPrompt="1"/>
          </p:nvPr>
        </p:nvSpPr>
        <p:spPr>
          <a:xfrm>
            <a:off x="158816" y="2005424"/>
            <a:ext cx="2727318" cy="495942"/>
          </a:xfrm>
        </p:spPr>
        <p:txBody>
          <a:bodyPr tIns="0" rIns="0" bIns="0" anchor="t" anchorCtr="0">
            <a:noAutofit/>
          </a:bodyPr>
          <a:lstStyle>
            <a:lvl1pPr marL="0" indent="0" algn="ctr">
              <a:buNone/>
              <a:defRPr sz="1400" b="0" i="0">
                <a:solidFill>
                  <a:schemeClr val="accent2"/>
                </a:solidFill>
                <a:latin typeface="+mn-lt"/>
                <a:cs typeface="Foundry Context Demi"/>
              </a:defRPr>
            </a:lvl1pPr>
            <a:lvl2pPr>
              <a:defRPr sz="1400"/>
            </a:lvl2pPr>
            <a:lvl3pPr>
              <a:defRPr sz="1400"/>
            </a:lvl3pPr>
            <a:lvl4pPr>
              <a:defRPr sz="1400"/>
            </a:lvl4pPr>
            <a:lvl5pPr>
              <a:defRPr sz="1400"/>
            </a:lvl5pPr>
          </a:lstStyle>
          <a:p>
            <a:pPr lvl="0"/>
            <a:r>
              <a:rPr lang="en-US" dirty="0"/>
              <a:t>Click to edit text</a:t>
            </a:r>
          </a:p>
        </p:txBody>
      </p:sp>
      <p:sp>
        <p:nvSpPr>
          <p:cNvPr id="12" name="Text Placeholder 9">
            <a:extLst>
              <a:ext uri="{FF2B5EF4-FFF2-40B4-BE49-F238E27FC236}">
                <a16:creationId xmlns:a16="http://schemas.microsoft.com/office/drawing/2014/main" xmlns="" id="{206ED07A-C7B5-4DD6-A7CB-A2EC4810812B}"/>
              </a:ext>
            </a:extLst>
          </p:cNvPr>
          <p:cNvSpPr>
            <a:spLocks noGrp="1"/>
          </p:cNvSpPr>
          <p:nvPr>
            <p:ph type="body" sz="quarter" idx="23" hasCustomPrompt="1"/>
          </p:nvPr>
        </p:nvSpPr>
        <p:spPr>
          <a:xfrm>
            <a:off x="6263642" y="2005424"/>
            <a:ext cx="2724912" cy="495942"/>
          </a:xfrm>
        </p:spPr>
        <p:txBody>
          <a:bodyPr tIns="0" rIns="0" bIns="0" anchor="t" anchorCtr="0">
            <a:noAutofit/>
          </a:bodyPr>
          <a:lstStyle>
            <a:lvl1pPr marL="0" indent="0" algn="ctr">
              <a:buNone/>
              <a:defRPr sz="1400" b="0" i="0">
                <a:solidFill>
                  <a:schemeClr val="accent2"/>
                </a:solidFill>
                <a:latin typeface="+mn-lt"/>
                <a:cs typeface="Foundry Context Demi"/>
              </a:defRPr>
            </a:lvl1pPr>
            <a:lvl2pPr>
              <a:defRPr sz="1400"/>
            </a:lvl2pPr>
            <a:lvl3pPr>
              <a:defRPr sz="1400"/>
            </a:lvl3pPr>
            <a:lvl4pPr>
              <a:defRPr sz="1400"/>
            </a:lvl4pPr>
            <a:lvl5pPr>
              <a:defRPr sz="1400"/>
            </a:lvl5pPr>
          </a:lstStyle>
          <a:p>
            <a:pPr lvl="0"/>
            <a:r>
              <a:rPr lang="en-US" dirty="0"/>
              <a:t>Click to edit text</a:t>
            </a:r>
          </a:p>
        </p:txBody>
      </p:sp>
      <p:sp>
        <p:nvSpPr>
          <p:cNvPr id="13" name="Text Placeholder 9">
            <a:extLst>
              <a:ext uri="{FF2B5EF4-FFF2-40B4-BE49-F238E27FC236}">
                <a16:creationId xmlns:a16="http://schemas.microsoft.com/office/drawing/2014/main" xmlns="" id="{5514FB1B-8314-40B1-B683-85EC4E61F98B}"/>
              </a:ext>
            </a:extLst>
          </p:cNvPr>
          <p:cNvSpPr>
            <a:spLocks noGrp="1"/>
          </p:cNvSpPr>
          <p:nvPr>
            <p:ph type="body" sz="quarter" idx="26" hasCustomPrompt="1"/>
          </p:nvPr>
        </p:nvSpPr>
        <p:spPr>
          <a:xfrm>
            <a:off x="3209544" y="2005424"/>
            <a:ext cx="2724912" cy="495942"/>
          </a:xfrm>
        </p:spPr>
        <p:txBody>
          <a:bodyPr tIns="0" rIns="0" bIns="0" anchor="t" anchorCtr="0">
            <a:noAutofit/>
          </a:bodyPr>
          <a:lstStyle>
            <a:lvl1pPr marL="0" indent="0" algn="ctr">
              <a:buNone/>
              <a:defRPr sz="1400" b="0" i="0">
                <a:solidFill>
                  <a:schemeClr val="accent2"/>
                </a:solidFill>
                <a:latin typeface="+mn-lt"/>
                <a:cs typeface="Foundry Context Regular"/>
              </a:defRPr>
            </a:lvl1pPr>
            <a:lvl2pPr>
              <a:defRPr sz="1400"/>
            </a:lvl2pPr>
            <a:lvl3pPr>
              <a:defRPr sz="1400"/>
            </a:lvl3pPr>
            <a:lvl4pPr>
              <a:defRPr sz="1400"/>
            </a:lvl4pPr>
            <a:lvl5pPr>
              <a:defRPr sz="1400"/>
            </a:lvl5pPr>
          </a:lstStyle>
          <a:p>
            <a:pPr lvl="0"/>
            <a:r>
              <a:rPr lang="en-US" dirty="0"/>
              <a:t>Click to edit text</a:t>
            </a:r>
          </a:p>
        </p:txBody>
      </p:sp>
      <p:sp>
        <p:nvSpPr>
          <p:cNvPr id="14" name="Text Placeholder 9">
            <a:extLst>
              <a:ext uri="{FF2B5EF4-FFF2-40B4-BE49-F238E27FC236}">
                <a16:creationId xmlns:a16="http://schemas.microsoft.com/office/drawing/2014/main" xmlns="" id="{E984D0D5-DEF4-4F05-95A5-0461B6BB1155}"/>
              </a:ext>
            </a:extLst>
          </p:cNvPr>
          <p:cNvSpPr>
            <a:spLocks noGrp="1"/>
          </p:cNvSpPr>
          <p:nvPr>
            <p:ph type="body" sz="quarter" idx="28" hasCustomPrompt="1"/>
          </p:nvPr>
        </p:nvSpPr>
        <p:spPr>
          <a:xfrm>
            <a:off x="6263642" y="3739718"/>
            <a:ext cx="2724912" cy="495942"/>
          </a:xfrm>
        </p:spPr>
        <p:txBody>
          <a:bodyPr tIns="0" rIns="0" bIns="0" anchor="t" anchorCtr="0">
            <a:noAutofit/>
          </a:bodyPr>
          <a:lstStyle>
            <a:lvl1pPr marL="0" indent="0" algn="ctr">
              <a:buNone/>
              <a:defRPr sz="1400" b="0" i="0">
                <a:solidFill>
                  <a:schemeClr val="accent2"/>
                </a:solidFill>
                <a:latin typeface="+mn-lt"/>
                <a:cs typeface="Foundry Context Regular"/>
              </a:defRPr>
            </a:lvl1pPr>
            <a:lvl2pPr>
              <a:defRPr sz="1400"/>
            </a:lvl2pPr>
            <a:lvl3pPr>
              <a:defRPr sz="1400"/>
            </a:lvl3pPr>
            <a:lvl4pPr>
              <a:defRPr sz="1400"/>
            </a:lvl4pPr>
            <a:lvl5pPr>
              <a:defRPr sz="1400"/>
            </a:lvl5pPr>
          </a:lstStyle>
          <a:p>
            <a:pPr lvl="0"/>
            <a:r>
              <a:rPr lang="en-US" dirty="0"/>
              <a:t>Click to edit text</a:t>
            </a:r>
          </a:p>
        </p:txBody>
      </p:sp>
      <p:sp>
        <p:nvSpPr>
          <p:cNvPr id="15" name="Text Placeholder 9">
            <a:extLst>
              <a:ext uri="{FF2B5EF4-FFF2-40B4-BE49-F238E27FC236}">
                <a16:creationId xmlns:a16="http://schemas.microsoft.com/office/drawing/2014/main" xmlns="" id="{0691E6F1-2137-4CF5-B843-ED864F27822B}"/>
              </a:ext>
            </a:extLst>
          </p:cNvPr>
          <p:cNvSpPr>
            <a:spLocks noGrp="1"/>
          </p:cNvSpPr>
          <p:nvPr>
            <p:ph type="body" sz="quarter" idx="29" hasCustomPrompt="1"/>
          </p:nvPr>
        </p:nvSpPr>
        <p:spPr>
          <a:xfrm>
            <a:off x="3209544" y="3739718"/>
            <a:ext cx="2724912" cy="495942"/>
          </a:xfrm>
        </p:spPr>
        <p:txBody>
          <a:bodyPr tIns="0" rIns="0" bIns="0" anchor="t" anchorCtr="0">
            <a:noAutofit/>
          </a:bodyPr>
          <a:lstStyle>
            <a:lvl1pPr marL="0" indent="0" algn="ctr">
              <a:buNone/>
              <a:defRPr sz="1400" b="0" i="0">
                <a:solidFill>
                  <a:schemeClr val="accent2"/>
                </a:solidFill>
                <a:latin typeface="+mn-lt"/>
                <a:cs typeface="Foundry Context Demi"/>
              </a:defRPr>
            </a:lvl1pPr>
            <a:lvl2pPr>
              <a:defRPr sz="1400"/>
            </a:lvl2pPr>
            <a:lvl3pPr>
              <a:defRPr sz="1400"/>
            </a:lvl3pPr>
            <a:lvl4pPr>
              <a:defRPr sz="1400"/>
            </a:lvl4pPr>
            <a:lvl5pPr>
              <a:defRPr sz="1400"/>
            </a:lvl5pPr>
          </a:lstStyle>
          <a:p>
            <a:pPr lvl="0"/>
            <a:r>
              <a:rPr lang="en-US" dirty="0"/>
              <a:t>Click to edit text</a:t>
            </a:r>
          </a:p>
        </p:txBody>
      </p:sp>
      <p:sp>
        <p:nvSpPr>
          <p:cNvPr id="16" name="Text Placeholder 9">
            <a:extLst>
              <a:ext uri="{FF2B5EF4-FFF2-40B4-BE49-F238E27FC236}">
                <a16:creationId xmlns:a16="http://schemas.microsoft.com/office/drawing/2014/main" xmlns="" id="{4130BA57-3A10-4AA0-9B39-E475029419E4}"/>
              </a:ext>
            </a:extLst>
          </p:cNvPr>
          <p:cNvSpPr>
            <a:spLocks noGrp="1"/>
          </p:cNvSpPr>
          <p:nvPr>
            <p:ph type="body" sz="quarter" idx="30" hasCustomPrompt="1"/>
          </p:nvPr>
        </p:nvSpPr>
        <p:spPr>
          <a:xfrm>
            <a:off x="158816" y="3739718"/>
            <a:ext cx="2727318" cy="495942"/>
          </a:xfrm>
        </p:spPr>
        <p:txBody>
          <a:bodyPr tIns="0" rIns="0" bIns="0" anchor="t" anchorCtr="0">
            <a:noAutofit/>
          </a:bodyPr>
          <a:lstStyle>
            <a:lvl1pPr marL="0" indent="0" algn="ctr">
              <a:buNone/>
              <a:defRPr sz="1400" b="0" i="0">
                <a:solidFill>
                  <a:schemeClr val="accent2"/>
                </a:solidFill>
                <a:latin typeface="+mn-lt"/>
                <a:cs typeface="Foundry Context Regular"/>
              </a:defRPr>
            </a:lvl1pPr>
            <a:lvl2pPr>
              <a:defRPr sz="1400"/>
            </a:lvl2pPr>
            <a:lvl3pPr>
              <a:defRPr sz="1400"/>
            </a:lvl3pPr>
            <a:lvl4pPr>
              <a:defRPr sz="1400"/>
            </a:lvl4pPr>
            <a:lvl5pPr>
              <a:defRPr sz="1400"/>
            </a:lvl5pPr>
          </a:lstStyle>
          <a:p>
            <a:pPr lvl="0"/>
            <a:r>
              <a:rPr lang="en-US" dirty="0"/>
              <a:t>Click to edit text</a:t>
            </a:r>
          </a:p>
        </p:txBody>
      </p:sp>
      <p:sp>
        <p:nvSpPr>
          <p:cNvPr id="17" name="Picture Placeholder 2">
            <a:extLst>
              <a:ext uri="{FF2B5EF4-FFF2-40B4-BE49-F238E27FC236}">
                <a16:creationId xmlns:a16="http://schemas.microsoft.com/office/drawing/2014/main" xmlns="" id="{C470DEBA-0873-48D6-8127-F1B793A376B1}"/>
              </a:ext>
            </a:extLst>
          </p:cNvPr>
          <p:cNvSpPr>
            <a:spLocks noGrp="1"/>
          </p:cNvSpPr>
          <p:nvPr>
            <p:ph type="pic" sz="quarter" idx="22"/>
          </p:nvPr>
        </p:nvSpPr>
        <p:spPr>
          <a:xfrm>
            <a:off x="158816" y="1217120"/>
            <a:ext cx="2727318" cy="636820"/>
          </a:xfrm>
        </p:spPr>
        <p:txBody>
          <a:bodyPr tIns="0" rIns="0" bIns="0" anchor="ctr" anchorCtr="0"/>
          <a:lstStyle>
            <a:lvl1pPr marL="0" indent="0" algn="ctr">
              <a:buNone/>
              <a:defRPr sz="1600">
                <a:solidFill>
                  <a:schemeClr val="tx1"/>
                </a:solidFill>
              </a:defRPr>
            </a:lvl1pPr>
          </a:lstStyle>
          <a:p>
            <a:endParaRPr lang="en-US" dirty="0"/>
          </a:p>
        </p:txBody>
      </p:sp>
      <p:sp>
        <p:nvSpPr>
          <p:cNvPr id="18" name="Picture Placeholder 2">
            <a:extLst>
              <a:ext uri="{FF2B5EF4-FFF2-40B4-BE49-F238E27FC236}">
                <a16:creationId xmlns:a16="http://schemas.microsoft.com/office/drawing/2014/main" xmlns="" id="{62A82822-01BE-4B60-A2DC-4F8944715738}"/>
              </a:ext>
            </a:extLst>
          </p:cNvPr>
          <p:cNvSpPr>
            <a:spLocks noGrp="1"/>
          </p:cNvSpPr>
          <p:nvPr>
            <p:ph type="pic" sz="quarter" idx="31"/>
          </p:nvPr>
        </p:nvSpPr>
        <p:spPr>
          <a:xfrm>
            <a:off x="3209544" y="1217120"/>
            <a:ext cx="2724912" cy="636820"/>
          </a:xfrm>
        </p:spPr>
        <p:txBody>
          <a:bodyPr tIns="0" rIns="0" bIns="0" anchor="ctr" anchorCtr="0"/>
          <a:lstStyle>
            <a:lvl1pPr marL="0" indent="0" algn="ctr">
              <a:buNone/>
              <a:defRPr sz="1600">
                <a:solidFill>
                  <a:schemeClr val="tx1"/>
                </a:solidFill>
              </a:defRPr>
            </a:lvl1pPr>
          </a:lstStyle>
          <a:p>
            <a:r>
              <a:rPr lang="en-US"/>
              <a:t>Click icon to add picture</a:t>
            </a:r>
            <a:endParaRPr lang="en-US" dirty="0"/>
          </a:p>
        </p:txBody>
      </p:sp>
      <p:sp>
        <p:nvSpPr>
          <p:cNvPr id="19" name="Picture Placeholder 2">
            <a:extLst>
              <a:ext uri="{FF2B5EF4-FFF2-40B4-BE49-F238E27FC236}">
                <a16:creationId xmlns:a16="http://schemas.microsoft.com/office/drawing/2014/main" xmlns="" id="{C0505C07-347D-448D-BDBA-F9E6E37FA04D}"/>
              </a:ext>
            </a:extLst>
          </p:cNvPr>
          <p:cNvSpPr>
            <a:spLocks noGrp="1"/>
          </p:cNvSpPr>
          <p:nvPr>
            <p:ph type="pic" sz="quarter" idx="32"/>
          </p:nvPr>
        </p:nvSpPr>
        <p:spPr>
          <a:xfrm>
            <a:off x="6263642" y="1217120"/>
            <a:ext cx="2724912" cy="636820"/>
          </a:xfrm>
        </p:spPr>
        <p:txBody>
          <a:bodyPr tIns="0" rIns="0" bIns="0" anchor="ctr" anchorCtr="0"/>
          <a:lstStyle>
            <a:lvl1pPr marL="0" indent="0" algn="ctr">
              <a:buNone/>
              <a:defRPr sz="1600">
                <a:solidFill>
                  <a:schemeClr val="tx1"/>
                </a:solidFill>
              </a:defRPr>
            </a:lvl1pPr>
          </a:lstStyle>
          <a:p>
            <a:r>
              <a:rPr lang="en-US"/>
              <a:t>Click icon to add picture</a:t>
            </a:r>
            <a:endParaRPr lang="en-US" dirty="0"/>
          </a:p>
        </p:txBody>
      </p:sp>
      <p:sp>
        <p:nvSpPr>
          <p:cNvPr id="20" name="Picture Placeholder 2">
            <a:extLst>
              <a:ext uri="{FF2B5EF4-FFF2-40B4-BE49-F238E27FC236}">
                <a16:creationId xmlns:a16="http://schemas.microsoft.com/office/drawing/2014/main" xmlns="" id="{7F0ADCFA-0E37-4E72-A92B-802E2F76B9E9}"/>
              </a:ext>
            </a:extLst>
          </p:cNvPr>
          <p:cNvSpPr>
            <a:spLocks noGrp="1"/>
          </p:cNvSpPr>
          <p:nvPr>
            <p:ph type="pic" sz="quarter" idx="33"/>
          </p:nvPr>
        </p:nvSpPr>
        <p:spPr>
          <a:xfrm>
            <a:off x="3209544" y="2956086"/>
            <a:ext cx="2724912" cy="636820"/>
          </a:xfrm>
        </p:spPr>
        <p:txBody>
          <a:bodyPr tIns="0" rIns="0" bIns="0" anchor="ctr" anchorCtr="0"/>
          <a:lstStyle>
            <a:lvl1pPr marL="0" indent="0" algn="ctr">
              <a:buNone/>
              <a:defRPr sz="1600">
                <a:solidFill>
                  <a:schemeClr val="tx1"/>
                </a:solidFill>
              </a:defRPr>
            </a:lvl1pPr>
          </a:lstStyle>
          <a:p>
            <a:r>
              <a:rPr lang="en-US"/>
              <a:t>Click icon to add picture</a:t>
            </a:r>
            <a:endParaRPr lang="en-US" dirty="0"/>
          </a:p>
        </p:txBody>
      </p:sp>
      <p:sp>
        <p:nvSpPr>
          <p:cNvPr id="21" name="Picture Placeholder 2">
            <a:extLst>
              <a:ext uri="{FF2B5EF4-FFF2-40B4-BE49-F238E27FC236}">
                <a16:creationId xmlns:a16="http://schemas.microsoft.com/office/drawing/2014/main" xmlns="" id="{E9D2949D-45F2-4FC7-83B9-580E9D7DE668}"/>
              </a:ext>
            </a:extLst>
          </p:cNvPr>
          <p:cNvSpPr>
            <a:spLocks noGrp="1"/>
          </p:cNvSpPr>
          <p:nvPr>
            <p:ph type="pic" sz="quarter" idx="34"/>
          </p:nvPr>
        </p:nvSpPr>
        <p:spPr>
          <a:xfrm>
            <a:off x="161458" y="2956086"/>
            <a:ext cx="2727318" cy="636820"/>
          </a:xfrm>
        </p:spPr>
        <p:txBody>
          <a:bodyPr tIns="0" rIns="0" bIns="0" anchor="ctr" anchorCtr="0"/>
          <a:lstStyle>
            <a:lvl1pPr marL="0" indent="0" algn="ctr">
              <a:buNone/>
              <a:defRPr sz="1600">
                <a:solidFill>
                  <a:schemeClr val="tx1"/>
                </a:solidFill>
              </a:defRPr>
            </a:lvl1pPr>
          </a:lstStyle>
          <a:p>
            <a:r>
              <a:rPr lang="en-US" dirty="0"/>
              <a:t>Click icon to add picture</a:t>
            </a:r>
          </a:p>
        </p:txBody>
      </p:sp>
      <p:sp>
        <p:nvSpPr>
          <p:cNvPr id="22" name="Picture Placeholder 2">
            <a:extLst>
              <a:ext uri="{FF2B5EF4-FFF2-40B4-BE49-F238E27FC236}">
                <a16:creationId xmlns:a16="http://schemas.microsoft.com/office/drawing/2014/main" xmlns="" id="{EC0184F9-6484-45EA-8221-D2ADAA67BE1D}"/>
              </a:ext>
            </a:extLst>
          </p:cNvPr>
          <p:cNvSpPr>
            <a:spLocks noGrp="1"/>
          </p:cNvSpPr>
          <p:nvPr>
            <p:ph type="pic" sz="quarter" idx="35"/>
          </p:nvPr>
        </p:nvSpPr>
        <p:spPr>
          <a:xfrm>
            <a:off x="6263642" y="2956086"/>
            <a:ext cx="2724912" cy="636820"/>
          </a:xfrm>
        </p:spPr>
        <p:txBody>
          <a:bodyPr tIns="0" rIns="0" bIns="0" anchor="ctr" anchorCtr="0"/>
          <a:lstStyle>
            <a:lvl1pPr marL="0" indent="0" algn="ctr">
              <a:buNone/>
              <a:defRPr sz="160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1378343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with subtitle and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60000"/>
          </a:xfrm>
        </p:spPr>
        <p:txBody>
          <a:bodyPr/>
          <a:lstStyle/>
          <a:p>
            <a:r>
              <a:rPr lang="en-US"/>
              <a:t>Click to edit Master title style</a:t>
            </a:r>
            <a:endParaRPr lang="en-US" dirty="0"/>
          </a:p>
        </p:txBody>
      </p:sp>
      <p:sp>
        <p:nvSpPr>
          <p:cNvPr id="18" name="Rectangle 17">
            <a:extLst>
              <a:ext uri="{FF2B5EF4-FFF2-40B4-BE49-F238E27FC236}">
                <a16:creationId xmlns:a16="http://schemas.microsoft.com/office/drawing/2014/main" xmlns="" id="{DA58602E-BBCB-48DF-99EE-078786C47972}"/>
              </a:ext>
            </a:extLst>
          </p:cNvPr>
          <p:cNvSpPr/>
          <p:nvPr userDrawn="1"/>
        </p:nvSpPr>
        <p:spPr bwMode="ltGray">
          <a:xfrm>
            <a:off x="0" y="1118454"/>
            <a:ext cx="1828800" cy="1673062"/>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19" name="Rectangle 18">
            <a:extLst>
              <a:ext uri="{FF2B5EF4-FFF2-40B4-BE49-F238E27FC236}">
                <a16:creationId xmlns:a16="http://schemas.microsoft.com/office/drawing/2014/main" xmlns="" id="{48FB0C30-B683-45E3-850D-7BE22CE7C097}"/>
              </a:ext>
            </a:extLst>
          </p:cNvPr>
          <p:cNvSpPr/>
          <p:nvPr userDrawn="1"/>
        </p:nvSpPr>
        <p:spPr bwMode="ltGray">
          <a:xfrm>
            <a:off x="3654136" y="1118454"/>
            <a:ext cx="1828800" cy="1673062"/>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20" name="Rectangle 19">
            <a:extLst>
              <a:ext uri="{FF2B5EF4-FFF2-40B4-BE49-F238E27FC236}">
                <a16:creationId xmlns:a16="http://schemas.microsoft.com/office/drawing/2014/main" xmlns="" id="{75E4872A-3124-4E10-BDD2-546F034FDA70}"/>
              </a:ext>
            </a:extLst>
          </p:cNvPr>
          <p:cNvSpPr/>
          <p:nvPr userDrawn="1"/>
        </p:nvSpPr>
        <p:spPr bwMode="ltGray">
          <a:xfrm>
            <a:off x="7302405" y="1118454"/>
            <a:ext cx="1838131" cy="1673062"/>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21" name="Rectangle 20">
            <a:extLst>
              <a:ext uri="{FF2B5EF4-FFF2-40B4-BE49-F238E27FC236}">
                <a16:creationId xmlns:a16="http://schemas.microsoft.com/office/drawing/2014/main" xmlns="" id="{9ECCB1E9-0C00-40FF-A39C-E20EC0310787}"/>
              </a:ext>
            </a:extLst>
          </p:cNvPr>
          <p:cNvSpPr/>
          <p:nvPr userDrawn="1"/>
        </p:nvSpPr>
        <p:spPr bwMode="ltGray">
          <a:xfrm>
            <a:off x="1824062" y="2791516"/>
            <a:ext cx="1828800" cy="1673062"/>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solidFill>
                <a:schemeClr val="accent2"/>
              </a:solidFill>
              <a:latin typeface="+mn-lt"/>
            </a:endParaRPr>
          </a:p>
        </p:txBody>
      </p:sp>
      <p:sp>
        <p:nvSpPr>
          <p:cNvPr id="22" name="Rectangle 21">
            <a:extLst>
              <a:ext uri="{FF2B5EF4-FFF2-40B4-BE49-F238E27FC236}">
                <a16:creationId xmlns:a16="http://schemas.microsoft.com/office/drawing/2014/main" xmlns="" id="{C8A56E3E-3DF0-4903-B77C-E0E91E669682}"/>
              </a:ext>
            </a:extLst>
          </p:cNvPr>
          <p:cNvSpPr/>
          <p:nvPr userDrawn="1"/>
        </p:nvSpPr>
        <p:spPr bwMode="ltGray">
          <a:xfrm>
            <a:off x="5473605" y="2791516"/>
            <a:ext cx="1828800" cy="1673062"/>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23" name="Rectangle 22">
            <a:extLst>
              <a:ext uri="{FF2B5EF4-FFF2-40B4-BE49-F238E27FC236}">
                <a16:creationId xmlns:a16="http://schemas.microsoft.com/office/drawing/2014/main" xmlns="" id="{9FF4093F-C7E2-4081-B7DE-F1C484860368}"/>
              </a:ext>
            </a:extLst>
          </p:cNvPr>
          <p:cNvSpPr/>
          <p:nvPr userDrawn="1"/>
        </p:nvSpPr>
        <p:spPr>
          <a:xfrm>
            <a:off x="7302405" y="2754939"/>
            <a:ext cx="1838131" cy="17096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solidFill>
                <a:schemeClr val="tx1"/>
              </a:solidFill>
              <a:latin typeface="+mn-lt"/>
            </a:endParaRPr>
          </a:p>
        </p:txBody>
      </p:sp>
      <p:sp>
        <p:nvSpPr>
          <p:cNvPr id="24" name="Text Placeholder 9">
            <a:extLst>
              <a:ext uri="{FF2B5EF4-FFF2-40B4-BE49-F238E27FC236}">
                <a16:creationId xmlns:a16="http://schemas.microsoft.com/office/drawing/2014/main" xmlns="" id="{08689FF4-41FB-461B-8FAB-B51AC8F32950}"/>
              </a:ext>
            </a:extLst>
          </p:cNvPr>
          <p:cNvSpPr>
            <a:spLocks noGrp="1"/>
          </p:cNvSpPr>
          <p:nvPr>
            <p:ph type="body" sz="quarter" idx="13" hasCustomPrompt="1"/>
          </p:nvPr>
        </p:nvSpPr>
        <p:spPr>
          <a:xfrm>
            <a:off x="141567" y="1299461"/>
            <a:ext cx="1536192" cy="1287911"/>
          </a:xfrm>
        </p:spPr>
        <p:txBody>
          <a:bodyPr tIns="0" rIns="0" bIns="0" anchor="ctr" anchorCtr="0">
            <a:noAutofit/>
          </a:bodyPr>
          <a:lstStyle>
            <a:lvl1pPr marL="0" indent="0" algn="ctr">
              <a:buNone/>
              <a:defRPr sz="1600" b="0" i="0">
                <a:solidFill>
                  <a:schemeClr val="accent2"/>
                </a:solidFill>
                <a:latin typeface="+mn-lt"/>
                <a:cs typeface="Foundry Context Demi"/>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25" name="Text Placeholder 9">
            <a:extLst>
              <a:ext uri="{FF2B5EF4-FFF2-40B4-BE49-F238E27FC236}">
                <a16:creationId xmlns:a16="http://schemas.microsoft.com/office/drawing/2014/main" xmlns="" id="{7AF64701-46A3-4B5B-ADF5-4A9BB90BD649}"/>
              </a:ext>
            </a:extLst>
          </p:cNvPr>
          <p:cNvSpPr>
            <a:spLocks noGrp="1"/>
          </p:cNvSpPr>
          <p:nvPr>
            <p:ph type="body" sz="quarter" idx="14" hasCustomPrompt="1"/>
          </p:nvPr>
        </p:nvSpPr>
        <p:spPr>
          <a:xfrm>
            <a:off x="3800440" y="1299461"/>
            <a:ext cx="1536192" cy="1287911"/>
          </a:xfrm>
        </p:spPr>
        <p:txBody>
          <a:bodyPr tIns="0" rIns="0" bIns="0" anchor="ctr" anchorCtr="0">
            <a:noAutofit/>
          </a:bodyPr>
          <a:lstStyle>
            <a:lvl1pPr marL="0" indent="0" algn="ctr">
              <a:buNone/>
              <a:defRPr sz="1600" b="0" i="0">
                <a:solidFill>
                  <a:schemeClr val="accent2"/>
                </a:solidFill>
                <a:latin typeface="+mn-lt"/>
                <a:cs typeface="Foundry Context Demi"/>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26" name="Text Placeholder 9">
            <a:extLst>
              <a:ext uri="{FF2B5EF4-FFF2-40B4-BE49-F238E27FC236}">
                <a16:creationId xmlns:a16="http://schemas.microsoft.com/office/drawing/2014/main" xmlns="" id="{6AD7556A-C724-4F8E-9702-61BFD594B1E2}"/>
              </a:ext>
            </a:extLst>
          </p:cNvPr>
          <p:cNvSpPr>
            <a:spLocks noGrp="1"/>
          </p:cNvSpPr>
          <p:nvPr>
            <p:ph type="body" sz="quarter" idx="15" hasCustomPrompt="1"/>
          </p:nvPr>
        </p:nvSpPr>
        <p:spPr>
          <a:xfrm>
            <a:off x="7454805" y="1299461"/>
            <a:ext cx="1533331" cy="1287911"/>
          </a:xfrm>
        </p:spPr>
        <p:txBody>
          <a:bodyPr tIns="0" rIns="0" bIns="0" anchor="ctr" anchorCtr="0">
            <a:noAutofit/>
          </a:bodyPr>
          <a:lstStyle>
            <a:lvl1pPr marL="0" indent="0" algn="ctr">
              <a:buNone/>
              <a:defRPr sz="1600" b="0" i="0">
                <a:solidFill>
                  <a:schemeClr val="accent2"/>
                </a:solidFill>
                <a:latin typeface="+mn-lt"/>
                <a:cs typeface="Foundry Context Demi"/>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27" name="Text Placeholder 9">
            <a:extLst>
              <a:ext uri="{FF2B5EF4-FFF2-40B4-BE49-F238E27FC236}">
                <a16:creationId xmlns:a16="http://schemas.microsoft.com/office/drawing/2014/main" xmlns="" id="{58F8CE21-919F-4707-AD2C-7F48DB9ABA18}"/>
              </a:ext>
            </a:extLst>
          </p:cNvPr>
          <p:cNvSpPr>
            <a:spLocks noGrp="1"/>
          </p:cNvSpPr>
          <p:nvPr>
            <p:ph type="body" sz="quarter" idx="16" hasCustomPrompt="1"/>
          </p:nvPr>
        </p:nvSpPr>
        <p:spPr>
          <a:xfrm>
            <a:off x="1970366" y="2974717"/>
            <a:ext cx="1536192" cy="1287911"/>
          </a:xfrm>
        </p:spPr>
        <p:txBody>
          <a:bodyPr tIns="0" rIns="0" bIns="0" anchor="ctr" anchorCtr="0">
            <a:noAutofit/>
          </a:bodyPr>
          <a:lstStyle>
            <a:lvl1pPr marL="0" indent="0" algn="ctr">
              <a:buNone/>
              <a:defRPr sz="1600" b="0" i="0">
                <a:solidFill>
                  <a:schemeClr val="accent2"/>
                </a:solidFill>
                <a:latin typeface="+mn-lt"/>
                <a:cs typeface="Foundry Context Demi"/>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28" name="Text Placeholder 9">
            <a:extLst>
              <a:ext uri="{FF2B5EF4-FFF2-40B4-BE49-F238E27FC236}">
                <a16:creationId xmlns:a16="http://schemas.microsoft.com/office/drawing/2014/main" xmlns="" id="{DDE5E97C-30A6-4B33-B978-105A0EE9A169}"/>
              </a:ext>
            </a:extLst>
          </p:cNvPr>
          <p:cNvSpPr>
            <a:spLocks noGrp="1"/>
          </p:cNvSpPr>
          <p:nvPr>
            <p:ph type="body" sz="quarter" idx="17" hasCustomPrompt="1"/>
          </p:nvPr>
        </p:nvSpPr>
        <p:spPr>
          <a:xfrm>
            <a:off x="5624198" y="2974717"/>
            <a:ext cx="1536192" cy="1287911"/>
          </a:xfrm>
        </p:spPr>
        <p:txBody>
          <a:bodyPr tIns="0" rIns="0" bIns="0" anchor="ctr" anchorCtr="0">
            <a:noAutofit/>
          </a:bodyPr>
          <a:lstStyle>
            <a:lvl1pPr marL="0" indent="0" algn="ctr">
              <a:buNone/>
              <a:defRPr sz="1600" b="0" i="0">
                <a:solidFill>
                  <a:schemeClr val="accent2"/>
                </a:solidFill>
                <a:latin typeface="+mn-lt"/>
                <a:cs typeface="Foundry Context Demi"/>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29" name="Text Placeholder 9">
            <a:extLst>
              <a:ext uri="{FF2B5EF4-FFF2-40B4-BE49-F238E27FC236}">
                <a16:creationId xmlns:a16="http://schemas.microsoft.com/office/drawing/2014/main" xmlns="" id="{563923C1-A0D9-44C8-8F6F-32526E7F7A36}"/>
              </a:ext>
            </a:extLst>
          </p:cNvPr>
          <p:cNvSpPr>
            <a:spLocks noGrp="1"/>
          </p:cNvSpPr>
          <p:nvPr>
            <p:ph type="body" sz="quarter" idx="18" hasCustomPrompt="1"/>
          </p:nvPr>
        </p:nvSpPr>
        <p:spPr>
          <a:xfrm>
            <a:off x="1970366" y="1299461"/>
            <a:ext cx="1536192" cy="1287911"/>
          </a:xfrm>
        </p:spPr>
        <p:txBody>
          <a:bodyPr tIns="0" rIns="0" bIns="0" anchor="ctr" anchorCtr="0">
            <a:noAutofit/>
          </a:bodyPr>
          <a:lstStyle>
            <a:lvl1pPr marL="0" indent="0" algn="ctr">
              <a:buNone/>
              <a:defRPr sz="1400" b="0" i="0">
                <a:solidFill>
                  <a:schemeClr val="accent2"/>
                </a:solidFill>
                <a:latin typeface="+mn-lt"/>
                <a:cs typeface="Foundry Context Regular"/>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30" name="Text Placeholder 9">
            <a:extLst>
              <a:ext uri="{FF2B5EF4-FFF2-40B4-BE49-F238E27FC236}">
                <a16:creationId xmlns:a16="http://schemas.microsoft.com/office/drawing/2014/main" xmlns="" id="{D2D4CA5C-3495-4C2C-8E9A-16CFB3F6BC4D}"/>
              </a:ext>
            </a:extLst>
          </p:cNvPr>
          <p:cNvSpPr>
            <a:spLocks noGrp="1"/>
          </p:cNvSpPr>
          <p:nvPr>
            <p:ph type="body" sz="quarter" idx="19" hasCustomPrompt="1"/>
          </p:nvPr>
        </p:nvSpPr>
        <p:spPr>
          <a:xfrm>
            <a:off x="5624198" y="1299461"/>
            <a:ext cx="1536192" cy="1287911"/>
          </a:xfrm>
        </p:spPr>
        <p:txBody>
          <a:bodyPr tIns="0" rIns="0" bIns="0" anchor="ctr" anchorCtr="0">
            <a:noAutofit/>
          </a:bodyPr>
          <a:lstStyle>
            <a:lvl1pPr marL="0" indent="0" algn="ctr">
              <a:buNone/>
              <a:defRPr sz="1400" b="0" i="0">
                <a:solidFill>
                  <a:schemeClr val="accent2"/>
                </a:solidFill>
                <a:latin typeface="+mn-lt"/>
                <a:cs typeface="Foundry Context Regular"/>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31" name="Text Placeholder 9">
            <a:extLst>
              <a:ext uri="{FF2B5EF4-FFF2-40B4-BE49-F238E27FC236}">
                <a16:creationId xmlns:a16="http://schemas.microsoft.com/office/drawing/2014/main" xmlns="" id="{BB84D64E-61DA-4CC5-80B8-4648F13AFD4B}"/>
              </a:ext>
            </a:extLst>
          </p:cNvPr>
          <p:cNvSpPr>
            <a:spLocks noGrp="1"/>
          </p:cNvSpPr>
          <p:nvPr>
            <p:ph type="body" sz="quarter" idx="20" hasCustomPrompt="1"/>
          </p:nvPr>
        </p:nvSpPr>
        <p:spPr>
          <a:xfrm>
            <a:off x="3800440" y="2974717"/>
            <a:ext cx="1536192" cy="1287911"/>
          </a:xfrm>
        </p:spPr>
        <p:txBody>
          <a:bodyPr tIns="0" rIns="0" bIns="0" anchor="ctr" anchorCtr="0">
            <a:noAutofit/>
          </a:bodyPr>
          <a:lstStyle>
            <a:lvl1pPr marL="0" indent="0" algn="ctr">
              <a:buNone/>
              <a:defRPr sz="1400" b="0" i="0">
                <a:solidFill>
                  <a:schemeClr val="accent2"/>
                </a:solidFill>
                <a:latin typeface="+mn-lt"/>
                <a:cs typeface="Foundry Context Regular"/>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32" name="Text Placeholder 9">
            <a:extLst>
              <a:ext uri="{FF2B5EF4-FFF2-40B4-BE49-F238E27FC236}">
                <a16:creationId xmlns:a16="http://schemas.microsoft.com/office/drawing/2014/main" xmlns="" id="{3FBA56D4-C208-4129-948E-11AF074F4D76}"/>
              </a:ext>
            </a:extLst>
          </p:cNvPr>
          <p:cNvSpPr>
            <a:spLocks noGrp="1"/>
          </p:cNvSpPr>
          <p:nvPr>
            <p:ph type="body" sz="quarter" idx="21" hasCustomPrompt="1"/>
          </p:nvPr>
        </p:nvSpPr>
        <p:spPr>
          <a:xfrm>
            <a:off x="7454805" y="2974717"/>
            <a:ext cx="1533331" cy="1287911"/>
          </a:xfrm>
        </p:spPr>
        <p:txBody>
          <a:bodyPr tIns="0" rIns="0" bIns="0" anchor="ctr" anchorCtr="0">
            <a:noAutofit/>
          </a:bodyPr>
          <a:lstStyle>
            <a:lvl1pPr marL="0" indent="0" algn="ctr">
              <a:buNone/>
              <a:defRPr sz="1400" b="0" i="0">
                <a:solidFill>
                  <a:schemeClr val="accent2"/>
                </a:solidFill>
                <a:latin typeface="+mn-lt"/>
                <a:cs typeface="Foundry Context Regular"/>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33" name="Text Placeholder 9">
            <a:extLst>
              <a:ext uri="{FF2B5EF4-FFF2-40B4-BE49-F238E27FC236}">
                <a16:creationId xmlns:a16="http://schemas.microsoft.com/office/drawing/2014/main" xmlns="" id="{6907C351-9ABB-4D00-98D7-C8EEE45DEA13}"/>
              </a:ext>
            </a:extLst>
          </p:cNvPr>
          <p:cNvSpPr>
            <a:spLocks noGrp="1"/>
          </p:cNvSpPr>
          <p:nvPr>
            <p:ph type="body" sz="quarter" idx="22" hasCustomPrompt="1"/>
          </p:nvPr>
        </p:nvSpPr>
        <p:spPr>
          <a:xfrm>
            <a:off x="141567" y="2974717"/>
            <a:ext cx="1536192" cy="1287911"/>
          </a:xfrm>
        </p:spPr>
        <p:txBody>
          <a:bodyPr tIns="0" rIns="0" bIns="0" anchor="ctr" anchorCtr="0">
            <a:noAutofit/>
          </a:bodyPr>
          <a:lstStyle>
            <a:lvl1pPr marL="0" indent="0" algn="ctr">
              <a:buNone/>
              <a:defRPr sz="1400" b="0" i="0">
                <a:solidFill>
                  <a:schemeClr val="accent2"/>
                </a:solidFill>
                <a:latin typeface="+mn-lt"/>
                <a:cs typeface="Foundry Context Regular"/>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Tree>
    <p:extLst>
      <p:ext uri="{BB962C8B-B14F-4D97-AF65-F5344CB8AC3E}">
        <p14:creationId xmlns:p14="http://schemas.microsoft.com/office/powerpoint/2010/main" val="1438107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with subtitle and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6000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xmlns="" id="{B58D3A2F-91E7-466F-B735-D49123052215}"/>
              </a:ext>
            </a:extLst>
          </p:cNvPr>
          <p:cNvSpPr/>
          <p:nvPr userDrawn="1"/>
        </p:nvSpPr>
        <p:spPr bwMode="ltGray">
          <a:xfrm>
            <a:off x="0" y="974818"/>
            <a:ext cx="1828800" cy="2081438"/>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9" name="Rectangle 8">
            <a:extLst>
              <a:ext uri="{FF2B5EF4-FFF2-40B4-BE49-F238E27FC236}">
                <a16:creationId xmlns:a16="http://schemas.microsoft.com/office/drawing/2014/main" xmlns="" id="{95CA128E-575E-4E48-A2BD-A2D6837FFE9C}"/>
              </a:ext>
            </a:extLst>
          </p:cNvPr>
          <p:cNvSpPr/>
          <p:nvPr userDrawn="1"/>
        </p:nvSpPr>
        <p:spPr bwMode="ltGray">
          <a:xfrm>
            <a:off x="3657600" y="974818"/>
            <a:ext cx="1828800" cy="2081438"/>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10" name="Rectangle 9">
            <a:extLst>
              <a:ext uri="{FF2B5EF4-FFF2-40B4-BE49-F238E27FC236}">
                <a16:creationId xmlns:a16="http://schemas.microsoft.com/office/drawing/2014/main" xmlns="" id="{57391657-195D-46FE-80AB-C9D04B47D1BF}"/>
              </a:ext>
            </a:extLst>
          </p:cNvPr>
          <p:cNvSpPr/>
          <p:nvPr userDrawn="1"/>
        </p:nvSpPr>
        <p:spPr bwMode="ltGray">
          <a:xfrm>
            <a:off x="7315200" y="974818"/>
            <a:ext cx="1828800" cy="2081438"/>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11" name="Rectangle 10">
            <a:extLst>
              <a:ext uri="{FF2B5EF4-FFF2-40B4-BE49-F238E27FC236}">
                <a16:creationId xmlns:a16="http://schemas.microsoft.com/office/drawing/2014/main" xmlns="" id="{E67665E5-8F06-4576-A118-058A30607939}"/>
              </a:ext>
            </a:extLst>
          </p:cNvPr>
          <p:cNvSpPr/>
          <p:nvPr userDrawn="1"/>
        </p:nvSpPr>
        <p:spPr bwMode="ltGray">
          <a:xfrm>
            <a:off x="0" y="3222038"/>
            <a:ext cx="9144000" cy="1247568"/>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12" name="Text Placeholder 9">
            <a:extLst>
              <a:ext uri="{FF2B5EF4-FFF2-40B4-BE49-F238E27FC236}">
                <a16:creationId xmlns:a16="http://schemas.microsoft.com/office/drawing/2014/main" xmlns="" id="{BED8F16E-47DB-4062-BC8A-FC8460EC2E52}"/>
              </a:ext>
            </a:extLst>
          </p:cNvPr>
          <p:cNvSpPr>
            <a:spLocks noGrp="1"/>
          </p:cNvSpPr>
          <p:nvPr>
            <p:ph type="body" sz="quarter" idx="13" hasCustomPrompt="1"/>
          </p:nvPr>
        </p:nvSpPr>
        <p:spPr>
          <a:xfrm>
            <a:off x="146304" y="1062209"/>
            <a:ext cx="1536192" cy="1901574"/>
          </a:xfrm>
        </p:spPr>
        <p:txBody>
          <a:bodyPr tIns="0" rIns="0" bIns="0" anchor="ctr" anchorCtr="0">
            <a:noAutofit/>
          </a:bodyPr>
          <a:lstStyle>
            <a:lvl1pPr marL="0" indent="0" algn="ctr">
              <a:buNone/>
              <a:defRPr sz="1600" b="0" i="0">
                <a:solidFill>
                  <a:schemeClr val="accent2"/>
                </a:solidFill>
                <a:latin typeface="+mn-lt"/>
                <a:cs typeface="Foundry Context Demi"/>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13" name="Text Placeholder 9">
            <a:extLst>
              <a:ext uri="{FF2B5EF4-FFF2-40B4-BE49-F238E27FC236}">
                <a16:creationId xmlns:a16="http://schemas.microsoft.com/office/drawing/2014/main" xmlns="" id="{7C353966-E92D-4F39-A274-65656295D04C}"/>
              </a:ext>
            </a:extLst>
          </p:cNvPr>
          <p:cNvSpPr>
            <a:spLocks noGrp="1"/>
          </p:cNvSpPr>
          <p:nvPr>
            <p:ph type="body" sz="quarter" idx="14" hasCustomPrompt="1"/>
          </p:nvPr>
        </p:nvSpPr>
        <p:spPr>
          <a:xfrm>
            <a:off x="3803904" y="1062209"/>
            <a:ext cx="1536192" cy="1901574"/>
          </a:xfrm>
        </p:spPr>
        <p:txBody>
          <a:bodyPr tIns="0" rIns="0" bIns="0" anchor="ctr" anchorCtr="0">
            <a:noAutofit/>
          </a:bodyPr>
          <a:lstStyle>
            <a:lvl1pPr marL="0" indent="0" algn="ctr">
              <a:buNone/>
              <a:defRPr sz="1600" b="0" i="0">
                <a:solidFill>
                  <a:schemeClr val="accent2"/>
                </a:solidFill>
                <a:latin typeface="+mn-lt"/>
                <a:cs typeface="Foundry Context Demi"/>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14" name="Text Placeholder 9">
            <a:extLst>
              <a:ext uri="{FF2B5EF4-FFF2-40B4-BE49-F238E27FC236}">
                <a16:creationId xmlns:a16="http://schemas.microsoft.com/office/drawing/2014/main" xmlns="" id="{9E2B2D0B-832D-4E0E-A99F-ABB44684334F}"/>
              </a:ext>
            </a:extLst>
          </p:cNvPr>
          <p:cNvSpPr>
            <a:spLocks noGrp="1"/>
          </p:cNvSpPr>
          <p:nvPr>
            <p:ph type="body" sz="quarter" idx="15" hasCustomPrompt="1"/>
          </p:nvPr>
        </p:nvSpPr>
        <p:spPr>
          <a:xfrm>
            <a:off x="7461504" y="1062209"/>
            <a:ext cx="1536192" cy="1901574"/>
          </a:xfrm>
        </p:spPr>
        <p:txBody>
          <a:bodyPr tIns="0" rIns="0" bIns="0" anchor="ctr" anchorCtr="0">
            <a:noAutofit/>
          </a:bodyPr>
          <a:lstStyle>
            <a:lvl1pPr marL="0" indent="0" algn="ctr">
              <a:buNone/>
              <a:defRPr sz="1600" b="0" i="0">
                <a:solidFill>
                  <a:schemeClr val="accent2"/>
                </a:solidFill>
                <a:latin typeface="+mn-lt"/>
                <a:cs typeface="Foundry Context Demi"/>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15" name="Text Placeholder 9">
            <a:extLst>
              <a:ext uri="{FF2B5EF4-FFF2-40B4-BE49-F238E27FC236}">
                <a16:creationId xmlns:a16="http://schemas.microsoft.com/office/drawing/2014/main" xmlns="" id="{2A90B2AC-615F-4025-BC55-96931C68AABF}"/>
              </a:ext>
            </a:extLst>
          </p:cNvPr>
          <p:cNvSpPr>
            <a:spLocks noGrp="1"/>
          </p:cNvSpPr>
          <p:nvPr>
            <p:ph type="body" sz="quarter" idx="18" hasCustomPrompt="1"/>
          </p:nvPr>
        </p:nvSpPr>
        <p:spPr>
          <a:xfrm>
            <a:off x="1975104" y="1063241"/>
            <a:ext cx="1536192" cy="1901574"/>
          </a:xfrm>
        </p:spPr>
        <p:txBody>
          <a:bodyPr tIns="0" rIns="0" bIns="0" anchor="ctr" anchorCtr="0">
            <a:noAutofit/>
          </a:bodyPr>
          <a:lstStyle>
            <a:lvl1pPr marL="0" indent="0" algn="ctr">
              <a:buNone/>
              <a:defRPr sz="1400" b="0" i="0">
                <a:solidFill>
                  <a:schemeClr val="accent2"/>
                </a:solidFill>
                <a:latin typeface="+mn-lt"/>
                <a:cs typeface="Foundry Context Regular"/>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16" name="Text Placeholder 9">
            <a:extLst>
              <a:ext uri="{FF2B5EF4-FFF2-40B4-BE49-F238E27FC236}">
                <a16:creationId xmlns:a16="http://schemas.microsoft.com/office/drawing/2014/main" xmlns="" id="{A5F97208-2C9C-4CCE-ABFF-912655E3EB53}"/>
              </a:ext>
            </a:extLst>
          </p:cNvPr>
          <p:cNvSpPr>
            <a:spLocks noGrp="1"/>
          </p:cNvSpPr>
          <p:nvPr>
            <p:ph type="body" sz="quarter" idx="19" hasCustomPrompt="1"/>
          </p:nvPr>
        </p:nvSpPr>
        <p:spPr>
          <a:xfrm>
            <a:off x="5632704" y="1063241"/>
            <a:ext cx="1536192" cy="1901574"/>
          </a:xfrm>
        </p:spPr>
        <p:txBody>
          <a:bodyPr tIns="0" rIns="0" bIns="0" anchor="ctr" anchorCtr="0">
            <a:noAutofit/>
          </a:bodyPr>
          <a:lstStyle>
            <a:lvl1pPr marL="0" indent="0" algn="ctr">
              <a:buNone/>
              <a:defRPr sz="1400" b="0" i="0">
                <a:solidFill>
                  <a:schemeClr val="accent2"/>
                </a:solidFill>
                <a:latin typeface="+mn-lt"/>
                <a:cs typeface="Foundry Context Regular"/>
              </a:defRPr>
            </a:lvl1pPr>
            <a:lvl2pPr>
              <a:defRPr sz="1400"/>
            </a:lvl2pPr>
            <a:lvl3pPr>
              <a:defRPr sz="1400"/>
            </a:lvl3pPr>
            <a:lvl4pPr>
              <a:defRPr sz="1400"/>
            </a:lvl4pPr>
            <a:lvl5pPr>
              <a:defRPr sz="1400"/>
            </a:lvl5pPr>
          </a:lstStyle>
          <a:p>
            <a:pPr lvl="0"/>
            <a:r>
              <a:rPr lang="en-US" dirty="0"/>
              <a:t>Click to</a:t>
            </a:r>
            <a:br>
              <a:rPr lang="en-US" dirty="0"/>
            </a:br>
            <a:r>
              <a:rPr lang="en-US" dirty="0"/>
              <a:t>edit text</a:t>
            </a:r>
          </a:p>
        </p:txBody>
      </p:sp>
      <p:sp>
        <p:nvSpPr>
          <p:cNvPr id="17" name="Text Placeholder 9">
            <a:extLst>
              <a:ext uri="{FF2B5EF4-FFF2-40B4-BE49-F238E27FC236}">
                <a16:creationId xmlns:a16="http://schemas.microsoft.com/office/drawing/2014/main" xmlns="" id="{4BC22221-E09A-4164-8C8E-FA38BBE6CBD1}"/>
              </a:ext>
            </a:extLst>
          </p:cNvPr>
          <p:cNvSpPr>
            <a:spLocks noGrp="1"/>
          </p:cNvSpPr>
          <p:nvPr>
            <p:ph type="body" sz="quarter" idx="20" hasCustomPrompt="1"/>
          </p:nvPr>
        </p:nvSpPr>
        <p:spPr>
          <a:xfrm>
            <a:off x="410766" y="3324542"/>
            <a:ext cx="8322468" cy="1052196"/>
          </a:xfrm>
        </p:spPr>
        <p:txBody>
          <a:bodyPr tIns="0" rIns="0" bIns="0" anchor="ctr" anchorCtr="0">
            <a:noAutofit/>
          </a:bodyPr>
          <a:lstStyle>
            <a:lvl1pPr marL="0" indent="0" algn="ctr">
              <a:buNone/>
              <a:defRPr sz="1600" b="0" i="0">
                <a:solidFill>
                  <a:schemeClr val="bg1"/>
                </a:solidFill>
                <a:latin typeface="+mn-lt"/>
                <a:cs typeface="Foundry Context Demi"/>
              </a:defRPr>
            </a:lvl1pPr>
            <a:lvl2pPr>
              <a:defRPr sz="1400"/>
            </a:lvl2pPr>
            <a:lvl3pPr>
              <a:defRPr sz="1400"/>
            </a:lvl3pPr>
            <a:lvl4pPr>
              <a:defRPr sz="1400"/>
            </a:lvl4pPr>
            <a:lvl5pPr>
              <a:defRPr sz="1400"/>
            </a:lvl5pPr>
          </a:lstStyle>
          <a:p>
            <a:pPr lvl="0"/>
            <a:r>
              <a:rPr lang="en-US" dirty="0"/>
              <a:t>Click to edit text</a:t>
            </a:r>
          </a:p>
        </p:txBody>
      </p:sp>
    </p:spTree>
    <p:extLst>
      <p:ext uri="{BB962C8B-B14F-4D97-AF65-F5344CB8AC3E}">
        <p14:creationId xmlns:p14="http://schemas.microsoft.com/office/powerpoint/2010/main" val="2013551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with subtitle and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60000"/>
          </a:xfrm>
        </p:spPr>
        <p:txBody>
          <a:bodyPr/>
          <a:lstStyle/>
          <a:p>
            <a:r>
              <a:rPr lang="en-US"/>
              <a:t>Click to edit Master title style</a:t>
            </a:r>
            <a:endParaRPr lang="en-US" dirty="0"/>
          </a:p>
        </p:txBody>
      </p:sp>
      <p:sp>
        <p:nvSpPr>
          <p:cNvPr id="8" name="Rectangle 7">
            <a:extLst>
              <a:ext uri="{FF2B5EF4-FFF2-40B4-BE49-F238E27FC236}">
                <a16:creationId xmlns:a16="http://schemas.microsoft.com/office/drawing/2014/main" xmlns="" id="{2F0880C9-185E-4D88-A88F-175FF8B7B830}"/>
              </a:ext>
            </a:extLst>
          </p:cNvPr>
          <p:cNvSpPr/>
          <p:nvPr userDrawn="1"/>
        </p:nvSpPr>
        <p:spPr bwMode="ltGray">
          <a:xfrm>
            <a:off x="-8819" y="1127400"/>
            <a:ext cx="2286000" cy="3338965"/>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9" name="Rectangle 8">
            <a:extLst>
              <a:ext uri="{FF2B5EF4-FFF2-40B4-BE49-F238E27FC236}">
                <a16:creationId xmlns:a16="http://schemas.microsoft.com/office/drawing/2014/main" xmlns="" id="{37626813-6429-405A-94A1-86E5569A2C80}"/>
              </a:ext>
            </a:extLst>
          </p:cNvPr>
          <p:cNvSpPr/>
          <p:nvPr userDrawn="1"/>
        </p:nvSpPr>
        <p:spPr bwMode="ltGray">
          <a:xfrm>
            <a:off x="4563181" y="1127400"/>
            <a:ext cx="2286000" cy="3338965"/>
          </a:xfrm>
          <a:prstGeom prst="rect">
            <a:avLst/>
          </a:prstGeom>
          <a:solidFill>
            <a:srgbClr val="F9F5F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mn-lt"/>
            </a:endParaRPr>
          </a:p>
        </p:txBody>
      </p:sp>
      <p:sp>
        <p:nvSpPr>
          <p:cNvPr id="10" name="Text Placeholder 3">
            <a:extLst>
              <a:ext uri="{FF2B5EF4-FFF2-40B4-BE49-F238E27FC236}">
                <a16:creationId xmlns:a16="http://schemas.microsoft.com/office/drawing/2014/main" xmlns="" id="{8D0EE129-9A79-4713-843A-E53E070DB74C}"/>
              </a:ext>
            </a:extLst>
          </p:cNvPr>
          <p:cNvSpPr>
            <a:spLocks noGrp="1"/>
          </p:cNvSpPr>
          <p:nvPr>
            <p:ph type="body" sz="quarter" idx="15" hasCustomPrompt="1"/>
          </p:nvPr>
        </p:nvSpPr>
        <p:spPr>
          <a:xfrm>
            <a:off x="169679" y="2917503"/>
            <a:ext cx="1920240" cy="1396462"/>
          </a:xfrm>
        </p:spPr>
        <p:txBody>
          <a:bodyPr tIns="0" rIns="0" bIns="0"/>
          <a:lstStyle>
            <a:lvl1pPr marL="0" indent="0">
              <a:buNone/>
              <a:defRPr sz="1100" b="0" i="0">
                <a:solidFill>
                  <a:schemeClr val="accent2"/>
                </a:solidFill>
                <a:latin typeface="+mj-lt"/>
                <a:cs typeface="Arial"/>
              </a:defRPr>
            </a:lvl1pPr>
            <a:lvl2pPr marL="228600" indent="0">
              <a:buNone/>
              <a:defRPr sz="1400">
                <a:solidFill>
                  <a:schemeClr val="bg1"/>
                </a:solidFill>
              </a:defRPr>
            </a:lvl2pPr>
            <a:lvl3pPr marL="457200" indent="0">
              <a:buNone/>
              <a:defRPr sz="1200">
                <a:solidFill>
                  <a:schemeClr val="bg1"/>
                </a:solidFill>
              </a:defRPr>
            </a:lvl3pPr>
            <a:lvl4pPr marL="685800" indent="0">
              <a:buNone/>
              <a:defRPr sz="1100">
                <a:solidFill>
                  <a:schemeClr val="bg1"/>
                </a:solidFill>
              </a:defRPr>
            </a:lvl4pPr>
            <a:lvl5pPr marL="914400" indent="0">
              <a:buNone/>
              <a:defRPr sz="1100">
                <a:solidFill>
                  <a:schemeClr val="bg1"/>
                </a:solidFill>
              </a:defRPr>
            </a:lvl5pPr>
          </a:lstStyle>
          <a:p>
            <a:pPr lvl="0"/>
            <a:r>
              <a:rPr lang="en-US" dirty="0"/>
              <a:t>Click to edit text</a:t>
            </a:r>
          </a:p>
        </p:txBody>
      </p:sp>
      <p:sp>
        <p:nvSpPr>
          <p:cNvPr id="11" name="Text Placeholder 3">
            <a:extLst>
              <a:ext uri="{FF2B5EF4-FFF2-40B4-BE49-F238E27FC236}">
                <a16:creationId xmlns:a16="http://schemas.microsoft.com/office/drawing/2014/main" xmlns="" id="{FE4881F3-5AA1-464E-9135-190BFCA8ECB4}"/>
              </a:ext>
            </a:extLst>
          </p:cNvPr>
          <p:cNvSpPr>
            <a:spLocks noGrp="1"/>
          </p:cNvSpPr>
          <p:nvPr>
            <p:ph type="body" sz="quarter" idx="17" hasCustomPrompt="1"/>
          </p:nvPr>
        </p:nvSpPr>
        <p:spPr>
          <a:xfrm>
            <a:off x="2455038" y="2917502"/>
            <a:ext cx="1920240" cy="1396461"/>
          </a:xfrm>
        </p:spPr>
        <p:txBody>
          <a:bodyPr tIns="0" rIns="0" bIns="0"/>
          <a:lstStyle>
            <a:lvl1pPr marL="0" indent="0">
              <a:buNone/>
              <a:defRPr sz="1100" b="0" i="0">
                <a:solidFill>
                  <a:schemeClr val="accent2"/>
                </a:solidFill>
                <a:latin typeface="+mj-lt"/>
                <a:cs typeface="Arial"/>
              </a:defRPr>
            </a:lvl1pPr>
            <a:lvl2pPr marL="228600" indent="0">
              <a:buNone/>
              <a:defRPr sz="1400">
                <a:solidFill>
                  <a:schemeClr val="bg1"/>
                </a:solidFill>
              </a:defRPr>
            </a:lvl2pPr>
            <a:lvl3pPr marL="457200" indent="0">
              <a:buNone/>
              <a:defRPr sz="1200">
                <a:solidFill>
                  <a:schemeClr val="bg1"/>
                </a:solidFill>
              </a:defRPr>
            </a:lvl3pPr>
            <a:lvl4pPr marL="685800" indent="0">
              <a:buNone/>
              <a:defRPr sz="1100">
                <a:solidFill>
                  <a:schemeClr val="bg1"/>
                </a:solidFill>
              </a:defRPr>
            </a:lvl4pPr>
            <a:lvl5pPr marL="914400" indent="0">
              <a:buNone/>
              <a:defRPr sz="1100">
                <a:solidFill>
                  <a:schemeClr val="bg1"/>
                </a:solidFill>
              </a:defRPr>
            </a:lvl5pPr>
          </a:lstStyle>
          <a:p>
            <a:pPr lvl="0"/>
            <a:r>
              <a:rPr lang="en-US" dirty="0"/>
              <a:t>Click to edit text</a:t>
            </a:r>
          </a:p>
        </p:txBody>
      </p:sp>
      <p:sp>
        <p:nvSpPr>
          <p:cNvPr id="12" name="Text Placeholder 3">
            <a:extLst>
              <a:ext uri="{FF2B5EF4-FFF2-40B4-BE49-F238E27FC236}">
                <a16:creationId xmlns:a16="http://schemas.microsoft.com/office/drawing/2014/main" xmlns="" id="{7C2D9B90-B133-4CF7-A1CA-DBA3B58DD63F}"/>
              </a:ext>
            </a:extLst>
          </p:cNvPr>
          <p:cNvSpPr>
            <a:spLocks noGrp="1"/>
          </p:cNvSpPr>
          <p:nvPr>
            <p:ph type="body" sz="quarter" idx="19" hasCustomPrompt="1"/>
          </p:nvPr>
        </p:nvSpPr>
        <p:spPr>
          <a:xfrm>
            <a:off x="4742187" y="2917502"/>
            <a:ext cx="1920240" cy="1396461"/>
          </a:xfrm>
        </p:spPr>
        <p:txBody>
          <a:bodyPr tIns="0" rIns="0" bIns="0"/>
          <a:lstStyle>
            <a:lvl1pPr marL="0" indent="0">
              <a:buNone/>
              <a:defRPr sz="1100" b="0" i="0">
                <a:solidFill>
                  <a:schemeClr val="accent2"/>
                </a:solidFill>
                <a:latin typeface="+mj-lt"/>
                <a:cs typeface="Arial"/>
              </a:defRPr>
            </a:lvl1pPr>
            <a:lvl2pPr marL="228600" indent="0">
              <a:buNone/>
              <a:defRPr sz="1400">
                <a:solidFill>
                  <a:schemeClr val="bg1"/>
                </a:solidFill>
              </a:defRPr>
            </a:lvl2pPr>
            <a:lvl3pPr marL="457200" indent="0">
              <a:buNone/>
              <a:defRPr sz="1200">
                <a:solidFill>
                  <a:schemeClr val="bg1"/>
                </a:solidFill>
              </a:defRPr>
            </a:lvl3pPr>
            <a:lvl4pPr marL="685800" indent="0">
              <a:buNone/>
              <a:defRPr sz="1100">
                <a:solidFill>
                  <a:schemeClr val="bg1"/>
                </a:solidFill>
              </a:defRPr>
            </a:lvl4pPr>
            <a:lvl5pPr marL="914400" indent="0">
              <a:buNone/>
              <a:defRPr sz="1100">
                <a:solidFill>
                  <a:schemeClr val="bg1"/>
                </a:solidFill>
              </a:defRPr>
            </a:lvl5pPr>
          </a:lstStyle>
          <a:p>
            <a:pPr lvl="0"/>
            <a:r>
              <a:rPr lang="en-US" dirty="0"/>
              <a:t>Click to edit text</a:t>
            </a:r>
          </a:p>
        </p:txBody>
      </p:sp>
      <p:sp>
        <p:nvSpPr>
          <p:cNvPr id="13" name="Text Placeholder 3">
            <a:extLst>
              <a:ext uri="{FF2B5EF4-FFF2-40B4-BE49-F238E27FC236}">
                <a16:creationId xmlns:a16="http://schemas.microsoft.com/office/drawing/2014/main" xmlns="" id="{0AF9E015-A047-4E97-895B-6CCED96E5E12}"/>
              </a:ext>
            </a:extLst>
          </p:cNvPr>
          <p:cNvSpPr>
            <a:spLocks noGrp="1"/>
          </p:cNvSpPr>
          <p:nvPr>
            <p:ph type="body" sz="quarter" idx="21" hasCustomPrompt="1"/>
          </p:nvPr>
        </p:nvSpPr>
        <p:spPr>
          <a:xfrm>
            <a:off x="7041342" y="2917502"/>
            <a:ext cx="1920240" cy="1396461"/>
          </a:xfrm>
        </p:spPr>
        <p:txBody>
          <a:bodyPr tIns="0" rIns="0" bIns="0"/>
          <a:lstStyle>
            <a:lvl1pPr marL="0" indent="0">
              <a:buNone/>
              <a:defRPr sz="1100" b="0" i="0">
                <a:solidFill>
                  <a:schemeClr val="accent2"/>
                </a:solidFill>
                <a:latin typeface="+mj-lt"/>
                <a:cs typeface="Arial"/>
              </a:defRPr>
            </a:lvl1pPr>
            <a:lvl2pPr marL="228600" indent="0">
              <a:buNone/>
              <a:defRPr sz="1400">
                <a:solidFill>
                  <a:schemeClr val="bg1"/>
                </a:solidFill>
              </a:defRPr>
            </a:lvl2pPr>
            <a:lvl3pPr marL="457200" indent="0">
              <a:buNone/>
              <a:defRPr sz="1200">
                <a:solidFill>
                  <a:schemeClr val="bg1"/>
                </a:solidFill>
              </a:defRPr>
            </a:lvl3pPr>
            <a:lvl4pPr marL="685800" indent="0">
              <a:buNone/>
              <a:defRPr sz="1100">
                <a:solidFill>
                  <a:schemeClr val="bg1"/>
                </a:solidFill>
              </a:defRPr>
            </a:lvl4pPr>
            <a:lvl5pPr marL="914400" indent="0">
              <a:buNone/>
              <a:defRPr sz="1100">
                <a:solidFill>
                  <a:schemeClr val="bg1"/>
                </a:solidFill>
              </a:defRPr>
            </a:lvl5pPr>
          </a:lstStyle>
          <a:p>
            <a:pPr lvl="0"/>
            <a:r>
              <a:rPr lang="en-US" dirty="0"/>
              <a:t>Click to edit text</a:t>
            </a:r>
          </a:p>
        </p:txBody>
      </p:sp>
      <p:sp>
        <p:nvSpPr>
          <p:cNvPr id="14" name="Picture Placeholder 2">
            <a:extLst>
              <a:ext uri="{FF2B5EF4-FFF2-40B4-BE49-F238E27FC236}">
                <a16:creationId xmlns:a16="http://schemas.microsoft.com/office/drawing/2014/main" xmlns="" id="{4AA6A48B-C5B1-4E36-AFB6-7061A556D3F1}"/>
              </a:ext>
            </a:extLst>
          </p:cNvPr>
          <p:cNvSpPr>
            <a:spLocks noGrp="1"/>
          </p:cNvSpPr>
          <p:nvPr>
            <p:ph type="pic" sz="quarter" idx="22"/>
          </p:nvPr>
        </p:nvSpPr>
        <p:spPr>
          <a:xfrm>
            <a:off x="256547" y="1285426"/>
            <a:ext cx="1746504" cy="1417358"/>
          </a:xfrm>
        </p:spPr>
        <p:txBody>
          <a:bodyPr tIns="0" rIns="0" bIns="0" anchor="ctr" anchorCtr="0"/>
          <a:lstStyle>
            <a:lvl1pPr marL="0" indent="0" algn="ctr">
              <a:buNone/>
              <a:defRPr sz="1600">
                <a:latin typeface="+mj-lt"/>
              </a:defRPr>
            </a:lvl1pPr>
          </a:lstStyle>
          <a:p>
            <a:r>
              <a:rPr lang="en-US" dirty="0"/>
              <a:t>Click icon to add picture</a:t>
            </a:r>
          </a:p>
        </p:txBody>
      </p:sp>
      <p:sp>
        <p:nvSpPr>
          <p:cNvPr id="15" name="Picture Placeholder 2">
            <a:extLst>
              <a:ext uri="{FF2B5EF4-FFF2-40B4-BE49-F238E27FC236}">
                <a16:creationId xmlns:a16="http://schemas.microsoft.com/office/drawing/2014/main" xmlns="" id="{83E92271-CB0B-468E-9088-18E21447C7CF}"/>
              </a:ext>
            </a:extLst>
          </p:cNvPr>
          <p:cNvSpPr>
            <a:spLocks noGrp="1"/>
          </p:cNvSpPr>
          <p:nvPr>
            <p:ph type="pic" sz="quarter" idx="23"/>
          </p:nvPr>
        </p:nvSpPr>
        <p:spPr>
          <a:xfrm>
            <a:off x="2541906" y="1285426"/>
            <a:ext cx="1746504" cy="1417358"/>
          </a:xfrm>
        </p:spPr>
        <p:txBody>
          <a:bodyPr tIns="0" rIns="0" bIns="0" anchor="ctr" anchorCtr="0"/>
          <a:lstStyle>
            <a:lvl1pPr marL="0" indent="0" algn="ctr">
              <a:buNone/>
              <a:defRPr sz="1600">
                <a:latin typeface="+mj-lt"/>
              </a:defRPr>
            </a:lvl1pPr>
          </a:lstStyle>
          <a:p>
            <a:r>
              <a:rPr lang="en-US"/>
              <a:t>Click icon to add picture</a:t>
            </a:r>
            <a:endParaRPr lang="en-US" dirty="0"/>
          </a:p>
        </p:txBody>
      </p:sp>
      <p:sp>
        <p:nvSpPr>
          <p:cNvPr id="16" name="Picture Placeholder 2">
            <a:extLst>
              <a:ext uri="{FF2B5EF4-FFF2-40B4-BE49-F238E27FC236}">
                <a16:creationId xmlns:a16="http://schemas.microsoft.com/office/drawing/2014/main" xmlns="" id="{9C11136D-2DCA-404D-91F0-16836EF0E838}"/>
              </a:ext>
            </a:extLst>
          </p:cNvPr>
          <p:cNvSpPr>
            <a:spLocks noGrp="1"/>
          </p:cNvSpPr>
          <p:nvPr>
            <p:ph type="pic" sz="quarter" idx="24"/>
          </p:nvPr>
        </p:nvSpPr>
        <p:spPr>
          <a:xfrm>
            <a:off x="4829055" y="1285426"/>
            <a:ext cx="1746504" cy="1417358"/>
          </a:xfrm>
        </p:spPr>
        <p:txBody>
          <a:bodyPr tIns="0" rIns="0" bIns="0" anchor="ctr" anchorCtr="0"/>
          <a:lstStyle>
            <a:lvl1pPr marL="0" indent="0" algn="ctr">
              <a:buNone/>
              <a:defRPr sz="1600">
                <a:latin typeface="+mj-lt"/>
              </a:defRPr>
            </a:lvl1pPr>
          </a:lstStyle>
          <a:p>
            <a:r>
              <a:rPr lang="en-US"/>
              <a:t>Click icon to add picture</a:t>
            </a:r>
          </a:p>
        </p:txBody>
      </p:sp>
      <p:sp>
        <p:nvSpPr>
          <p:cNvPr id="17" name="Picture Placeholder 2">
            <a:extLst>
              <a:ext uri="{FF2B5EF4-FFF2-40B4-BE49-F238E27FC236}">
                <a16:creationId xmlns:a16="http://schemas.microsoft.com/office/drawing/2014/main" xmlns="" id="{D364EF4C-7849-406B-AE4C-BFEA899B362C}"/>
              </a:ext>
            </a:extLst>
          </p:cNvPr>
          <p:cNvSpPr>
            <a:spLocks noGrp="1"/>
          </p:cNvSpPr>
          <p:nvPr>
            <p:ph type="pic" sz="quarter" idx="25"/>
          </p:nvPr>
        </p:nvSpPr>
        <p:spPr>
          <a:xfrm>
            <a:off x="7128210" y="1285426"/>
            <a:ext cx="1746504" cy="1417358"/>
          </a:xfrm>
        </p:spPr>
        <p:txBody>
          <a:bodyPr tIns="0" rIns="0" bIns="0" anchor="ctr" anchorCtr="0"/>
          <a:lstStyle>
            <a:lvl1pPr marL="0" indent="0" algn="ctr">
              <a:buNone/>
              <a:defRPr sz="1600">
                <a:latin typeface="+mj-lt"/>
              </a:defRPr>
            </a:lvl1pPr>
          </a:lstStyle>
          <a:p>
            <a:r>
              <a:rPr lang="en-US"/>
              <a:t>Click icon to add picture</a:t>
            </a:r>
            <a:endParaRPr lang="en-US" dirty="0"/>
          </a:p>
        </p:txBody>
      </p:sp>
    </p:spTree>
    <p:extLst>
      <p:ext uri="{BB962C8B-B14F-4D97-AF65-F5344CB8AC3E}">
        <p14:creationId xmlns:p14="http://schemas.microsoft.com/office/powerpoint/2010/main" val="3566870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green">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9" name="Title 10"/>
          <p:cNvSpPr>
            <a:spLocks noGrp="1"/>
          </p:cNvSpPr>
          <p:nvPr>
            <p:ph type="title" hasCustomPrompt="1"/>
          </p:nvPr>
        </p:nvSpPr>
        <p:spPr>
          <a:xfrm>
            <a:off x="382588" y="1002862"/>
            <a:ext cx="6012000" cy="2527205"/>
          </a:xfrm>
        </p:spPr>
        <p:txBody>
          <a:bodyPr anchor="b" anchorCtr="0">
            <a:noAutofit/>
          </a:bodyPr>
          <a:lstStyle>
            <a:lvl1pPr marL="0" algn="l" defTabSz="457200" rtl="0" eaLnBrk="1" latinLnBrk="0" hangingPunct="1">
              <a:lnSpc>
                <a:spcPct val="81000"/>
              </a:lnSpc>
              <a:spcBef>
                <a:spcPct val="0"/>
              </a:spcBef>
              <a:buNone/>
              <a:defRPr lang="en-US" sz="5500" b="0" i="0" kern="1200" cap="all" baseline="0" dirty="0">
                <a:solidFill>
                  <a:schemeClr val="tx2"/>
                </a:solidFill>
                <a:latin typeface="Arial Black" panose="020B0604020202020204" pitchFamily="34" charset="0"/>
                <a:ea typeface="+mj-ea"/>
                <a:cs typeface="Arial Black" panose="020B0604020202020204" pitchFamily="34" charset="0"/>
              </a:defRPr>
            </a:lvl1pPr>
          </a:lstStyle>
          <a:p>
            <a:r>
              <a:rPr lang="en-US" dirty="0"/>
              <a:t>Click to </a:t>
            </a:r>
            <a:br>
              <a:rPr lang="en-US" dirty="0"/>
            </a:br>
            <a:r>
              <a:rPr lang="en-US" dirty="0"/>
              <a:t>edit Master title style</a:t>
            </a:r>
          </a:p>
        </p:txBody>
      </p:sp>
      <p:sp>
        <p:nvSpPr>
          <p:cNvPr id="20" name="Text Placeholder 19"/>
          <p:cNvSpPr>
            <a:spLocks noGrp="1"/>
          </p:cNvSpPr>
          <p:nvPr>
            <p:ph type="body" sz="quarter" idx="13" hasCustomPrompt="1"/>
          </p:nvPr>
        </p:nvSpPr>
        <p:spPr>
          <a:xfrm>
            <a:off x="382588" y="3901558"/>
            <a:ext cx="6012000" cy="719858"/>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 typeface="Calibri" panose="020F0502020204030204" pitchFamily="34" charset="0"/>
              <a:buNone/>
              <a:tabLst/>
              <a:defRPr lang="fi-FI" sz="1600" b="0" kern="1200" dirty="0">
                <a:solidFill>
                  <a:schemeClr val="tx2"/>
                </a:solidFill>
                <a:latin typeface="+mn-lt"/>
                <a:ea typeface="+mn-ea"/>
                <a:cs typeface="+mn-cs"/>
              </a:defRPr>
            </a:lvl1pPr>
            <a:lvl2pPr>
              <a:defRPr>
                <a:solidFill>
                  <a:srgbClr val="004F71"/>
                </a:solidFill>
              </a:defRPr>
            </a:lvl2pPr>
            <a:lvl3pPr>
              <a:defRPr>
                <a:solidFill>
                  <a:srgbClr val="004F71"/>
                </a:solidFill>
              </a:defRPr>
            </a:lvl3pPr>
            <a:lvl4pPr>
              <a:defRPr>
                <a:solidFill>
                  <a:srgbClr val="004F71"/>
                </a:solidFill>
              </a:defRPr>
            </a:lvl4pPr>
            <a:lvl5pPr>
              <a:defRPr>
                <a:solidFill>
                  <a:srgbClr val="004F71"/>
                </a:solidFill>
              </a:defRPr>
            </a:lvl5pPr>
          </a:lstStyle>
          <a:p>
            <a:pPr lvl="0"/>
            <a:r>
              <a:rPr lang="en-US" dirty="0"/>
              <a:t>Click to add Date and Presenter</a:t>
            </a:r>
          </a:p>
        </p:txBody>
      </p:sp>
      <p:cxnSp>
        <p:nvCxnSpPr>
          <p:cNvPr id="9" name="Straight Connector 8">
            <a:extLst>
              <a:ext uri="{FF2B5EF4-FFF2-40B4-BE49-F238E27FC236}">
                <a16:creationId xmlns:a16="http://schemas.microsoft.com/office/drawing/2014/main" xmlns="" id="{64D25AB9-8020-4C3E-83A3-21C1C12A3332}"/>
              </a:ext>
            </a:extLst>
          </p:cNvPr>
          <p:cNvCxnSpPr>
            <a:cxnSpLocks/>
          </p:cNvCxnSpPr>
          <p:nvPr userDrawn="1"/>
        </p:nvCxnSpPr>
        <p:spPr>
          <a:xfrm>
            <a:off x="382588" y="3704500"/>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xmlns="" id="{31FBB60A-F2DC-403D-B03B-6D948F87CE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519" y="332010"/>
            <a:ext cx="1055460" cy="376949"/>
          </a:xfrm>
          <a:prstGeom prst="rect">
            <a:avLst/>
          </a:prstGeom>
        </p:spPr>
      </p:pic>
    </p:spTree>
    <p:extLst>
      <p:ext uri="{BB962C8B-B14F-4D97-AF65-F5344CB8AC3E}">
        <p14:creationId xmlns:p14="http://schemas.microsoft.com/office/powerpoint/2010/main" val="1396848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with subtitle and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4760101" cy="360000"/>
          </a:xfrm>
        </p:spPr>
        <p:txBody>
          <a:bodyPr/>
          <a:lstStyle/>
          <a:p>
            <a:r>
              <a:rPr lang="en-US" dirty="0"/>
              <a:t>Click to edit Master title style</a:t>
            </a:r>
          </a:p>
        </p:txBody>
      </p:sp>
      <p:sp>
        <p:nvSpPr>
          <p:cNvPr id="7" name="Content Placeholder 6"/>
          <p:cNvSpPr>
            <a:spLocks noGrp="1"/>
          </p:cNvSpPr>
          <p:nvPr>
            <p:ph sz="quarter" idx="14"/>
          </p:nvPr>
        </p:nvSpPr>
        <p:spPr>
          <a:xfrm>
            <a:off x="390528" y="1374775"/>
            <a:ext cx="4760102" cy="3090546"/>
          </a:xfrm>
        </p:spPr>
        <p:txBody>
          <a:bodyPr/>
          <a:lstStyle/>
          <a:p>
            <a:pPr lvl="0"/>
            <a:r>
              <a:rPr lang="en-US"/>
              <a:t>Edit Master text styles</a:t>
            </a:r>
          </a:p>
          <a:p>
            <a:pPr lvl="1"/>
            <a:r>
              <a:rPr lang="en-US"/>
              <a:t>Second level</a:t>
            </a:r>
          </a:p>
          <a:p>
            <a:pPr lvl="2"/>
            <a:r>
              <a:rPr lang="en-US"/>
              <a:t>Third level</a:t>
            </a:r>
          </a:p>
        </p:txBody>
      </p:sp>
      <p:sp>
        <p:nvSpPr>
          <p:cNvPr id="8" name="Picture Placeholder 6">
            <a:extLst>
              <a:ext uri="{FF2B5EF4-FFF2-40B4-BE49-F238E27FC236}">
                <a16:creationId xmlns:a16="http://schemas.microsoft.com/office/drawing/2014/main" xmlns="" id="{A5E010C8-FB5F-4115-A26C-9592F8820FF6}"/>
              </a:ext>
            </a:extLst>
          </p:cNvPr>
          <p:cNvSpPr>
            <a:spLocks noGrp="1"/>
          </p:cNvSpPr>
          <p:nvPr>
            <p:ph type="pic" sz="quarter" idx="13"/>
          </p:nvPr>
        </p:nvSpPr>
        <p:spPr>
          <a:xfrm>
            <a:off x="5303074" y="0"/>
            <a:ext cx="3840926" cy="4465321"/>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640288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with subtitle and content Layout">
    <p:spTree>
      <p:nvGrpSpPr>
        <p:cNvPr id="1" name=""/>
        <p:cNvGrpSpPr/>
        <p:nvPr/>
      </p:nvGrpSpPr>
      <p:grpSpPr>
        <a:xfrm>
          <a:off x="0" y="0"/>
          <a:ext cx="0" cy="0"/>
          <a:chOff x="0" y="0"/>
          <a:chExt cx="0" cy="0"/>
        </a:xfrm>
      </p:grpSpPr>
      <p:sp>
        <p:nvSpPr>
          <p:cNvPr id="8" name="Прямоугольник 34">
            <a:extLst>
              <a:ext uri="{FF2B5EF4-FFF2-40B4-BE49-F238E27FC236}">
                <a16:creationId xmlns:a16="http://schemas.microsoft.com/office/drawing/2014/main" xmlns="" id="{394B3B32-2383-40C3-8C2F-FAE6BEB7DF0E}"/>
              </a:ext>
            </a:extLst>
          </p:cNvPr>
          <p:cNvSpPr/>
          <p:nvPr userDrawn="1"/>
        </p:nvSpPr>
        <p:spPr>
          <a:xfrm flipV="1">
            <a:off x="0" y="0"/>
            <a:ext cx="9144000" cy="1531898"/>
          </a:xfrm>
          <a:prstGeom prst="rect">
            <a:avLst/>
          </a:prstGeom>
          <a:solidFill>
            <a:srgbClr val="F9F5F1"/>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ru-RU"/>
          </a:p>
        </p:txBody>
      </p:sp>
      <p:sp>
        <p:nvSpPr>
          <p:cNvPr id="2" name="Title 1"/>
          <p:cNvSpPr>
            <a:spLocks noGrp="1"/>
          </p:cNvSpPr>
          <p:nvPr>
            <p:ph type="title"/>
          </p:nvPr>
        </p:nvSpPr>
        <p:spPr>
          <a:xfrm>
            <a:off x="382587" y="383308"/>
            <a:ext cx="3487789" cy="962051"/>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4"/>
          </p:nvPr>
        </p:nvSpPr>
        <p:spPr>
          <a:xfrm>
            <a:off x="390528" y="1721509"/>
            <a:ext cx="3478063" cy="2593764"/>
          </a:xfrm>
        </p:spPr>
        <p:txBody>
          <a:bodyPr/>
          <a:lstStyle/>
          <a:p>
            <a:pPr lvl="0"/>
            <a:r>
              <a:rPr lang="en-US" dirty="0"/>
              <a:t>Edit Master text styles</a:t>
            </a:r>
          </a:p>
          <a:p>
            <a:pPr lvl="1"/>
            <a:r>
              <a:rPr lang="en-US" dirty="0"/>
              <a:t>Second level</a:t>
            </a:r>
          </a:p>
          <a:p>
            <a:pPr lvl="2"/>
            <a:r>
              <a:rPr lang="en-US" dirty="0"/>
              <a:t>Third level</a:t>
            </a:r>
          </a:p>
        </p:txBody>
      </p:sp>
      <p:grpSp>
        <p:nvGrpSpPr>
          <p:cNvPr id="39" name="Группа 69">
            <a:extLst>
              <a:ext uri="{FF2B5EF4-FFF2-40B4-BE49-F238E27FC236}">
                <a16:creationId xmlns:a16="http://schemas.microsoft.com/office/drawing/2014/main" xmlns="" id="{EF6E67C5-207D-4A0A-A588-7ED021879BF8}"/>
              </a:ext>
            </a:extLst>
          </p:cNvPr>
          <p:cNvGrpSpPr/>
          <p:nvPr userDrawn="1"/>
        </p:nvGrpSpPr>
        <p:grpSpPr>
          <a:xfrm>
            <a:off x="4058976" y="550178"/>
            <a:ext cx="1975398" cy="3765095"/>
            <a:chOff x="-3543473" y="-4875014"/>
            <a:chExt cx="3414713" cy="6508750"/>
          </a:xfrm>
          <a:effectLst>
            <a:reflection blurRad="50800" stA="50000" endPos="2000" dist="38100" dir="5400000" sy="-100000" algn="bl" rotWithShape="0"/>
          </a:effectLst>
        </p:grpSpPr>
        <p:sp>
          <p:nvSpPr>
            <p:cNvPr id="40" name="Freeform 5">
              <a:extLst>
                <a:ext uri="{FF2B5EF4-FFF2-40B4-BE49-F238E27FC236}">
                  <a16:creationId xmlns:a16="http://schemas.microsoft.com/office/drawing/2014/main" xmlns="" id="{FFC9FDF1-6E7C-490E-B165-CE74CCAD556F}"/>
                </a:ext>
              </a:extLst>
            </p:cNvPr>
            <p:cNvSpPr>
              <a:spLocks/>
            </p:cNvSpPr>
            <p:nvPr/>
          </p:nvSpPr>
          <p:spPr bwMode="auto">
            <a:xfrm>
              <a:off x="-3514898" y="-4875014"/>
              <a:ext cx="3357563" cy="6508750"/>
            </a:xfrm>
            <a:custGeom>
              <a:avLst/>
              <a:gdLst>
                <a:gd name="T0" fmla="*/ 595 w 690"/>
                <a:gd name="T1" fmla="*/ 1338 h 1338"/>
                <a:gd name="T2" fmla="*/ 95 w 690"/>
                <a:gd name="T3" fmla="*/ 1338 h 1338"/>
                <a:gd name="T4" fmla="*/ 0 w 690"/>
                <a:gd name="T5" fmla="*/ 1243 h 1338"/>
                <a:gd name="T6" fmla="*/ 0 w 690"/>
                <a:gd name="T7" fmla="*/ 95 h 1338"/>
                <a:gd name="T8" fmla="*/ 95 w 690"/>
                <a:gd name="T9" fmla="*/ 0 h 1338"/>
                <a:gd name="T10" fmla="*/ 595 w 690"/>
                <a:gd name="T11" fmla="*/ 0 h 1338"/>
                <a:gd name="T12" fmla="*/ 690 w 690"/>
                <a:gd name="T13" fmla="*/ 95 h 1338"/>
                <a:gd name="T14" fmla="*/ 690 w 690"/>
                <a:gd name="T15" fmla="*/ 1243 h 1338"/>
                <a:gd name="T16" fmla="*/ 595 w 690"/>
                <a:gd name="T17" fmla="*/ 133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338">
                  <a:moveTo>
                    <a:pt x="595" y="1338"/>
                  </a:moveTo>
                  <a:cubicBezTo>
                    <a:pt x="95" y="1338"/>
                    <a:pt x="95" y="1338"/>
                    <a:pt x="95" y="1338"/>
                  </a:cubicBezTo>
                  <a:cubicBezTo>
                    <a:pt x="43" y="1338"/>
                    <a:pt x="0" y="1296"/>
                    <a:pt x="0" y="1243"/>
                  </a:cubicBezTo>
                  <a:cubicBezTo>
                    <a:pt x="0" y="95"/>
                    <a:pt x="0" y="95"/>
                    <a:pt x="0" y="95"/>
                  </a:cubicBezTo>
                  <a:cubicBezTo>
                    <a:pt x="0" y="42"/>
                    <a:pt x="43" y="0"/>
                    <a:pt x="95" y="0"/>
                  </a:cubicBezTo>
                  <a:cubicBezTo>
                    <a:pt x="595" y="0"/>
                    <a:pt x="595" y="0"/>
                    <a:pt x="595" y="0"/>
                  </a:cubicBezTo>
                  <a:cubicBezTo>
                    <a:pt x="648" y="0"/>
                    <a:pt x="690" y="42"/>
                    <a:pt x="690" y="95"/>
                  </a:cubicBezTo>
                  <a:cubicBezTo>
                    <a:pt x="690" y="1243"/>
                    <a:pt x="690" y="1243"/>
                    <a:pt x="690" y="1243"/>
                  </a:cubicBezTo>
                  <a:cubicBezTo>
                    <a:pt x="690" y="1296"/>
                    <a:pt x="648" y="1338"/>
                    <a:pt x="595" y="1338"/>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 name="Freeform 6">
              <a:extLst>
                <a:ext uri="{FF2B5EF4-FFF2-40B4-BE49-F238E27FC236}">
                  <a16:creationId xmlns:a16="http://schemas.microsoft.com/office/drawing/2014/main" xmlns="" id="{C2F9E074-F63D-426A-A5C8-DCCE4291BAC5}"/>
                </a:ext>
              </a:extLst>
            </p:cNvPr>
            <p:cNvSpPr>
              <a:spLocks noEditPoints="1"/>
            </p:cNvSpPr>
            <p:nvPr/>
          </p:nvSpPr>
          <p:spPr bwMode="auto">
            <a:xfrm>
              <a:off x="-3456160" y="-4816276"/>
              <a:ext cx="3240088" cy="6391275"/>
            </a:xfrm>
            <a:custGeom>
              <a:avLst/>
              <a:gdLst>
                <a:gd name="T0" fmla="*/ 583 w 666"/>
                <a:gd name="T1" fmla="*/ 1314 h 1314"/>
                <a:gd name="T2" fmla="*/ 83 w 666"/>
                <a:gd name="T3" fmla="*/ 1314 h 1314"/>
                <a:gd name="T4" fmla="*/ 0 w 666"/>
                <a:gd name="T5" fmla="*/ 1231 h 1314"/>
                <a:gd name="T6" fmla="*/ 0 w 666"/>
                <a:gd name="T7" fmla="*/ 83 h 1314"/>
                <a:gd name="T8" fmla="*/ 83 w 666"/>
                <a:gd name="T9" fmla="*/ 0 h 1314"/>
                <a:gd name="T10" fmla="*/ 583 w 666"/>
                <a:gd name="T11" fmla="*/ 0 h 1314"/>
                <a:gd name="T12" fmla="*/ 666 w 666"/>
                <a:gd name="T13" fmla="*/ 83 h 1314"/>
                <a:gd name="T14" fmla="*/ 666 w 666"/>
                <a:gd name="T15" fmla="*/ 1231 h 1314"/>
                <a:gd name="T16" fmla="*/ 583 w 666"/>
                <a:gd name="T17" fmla="*/ 1314 h 1314"/>
                <a:gd name="T18" fmla="*/ 83 w 666"/>
                <a:gd name="T19" fmla="*/ 2 h 1314"/>
                <a:gd name="T20" fmla="*/ 2 w 666"/>
                <a:gd name="T21" fmla="*/ 83 h 1314"/>
                <a:gd name="T22" fmla="*/ 2 w 666"/>
                <a:gd name="T23" fmla="*/ 1231 h 1314"/>
                <a:gd name="T24" fmla="*/ 83 w 666"/>
                <a:gd name="T25" fmla="*/ 1312 h 1314"/>
                <a:gd name="T26" fmla="*/ 583 w 666"/>
                <a:gd name="T27" fmla="*/ 1312 h 1314"/>
                <a:gd name="T28" fmla="*/ 664 w 666"/>
                <a:gd name="T29" fmla="*/ 1231 h 1314"/>
                <a:gd name="T30" fmla="*/ 664 w 666"/>
                <a:gd name="T31" fmla="*/ 83 h 1314"/>
                <a:gd name="T32" fmla="*/ 583 w 666"/>
                <a:gd name="T33" fmla="*/ 2 h 1314"/>
                <a:gd name="T34" fmla="*/ 83 w 666"/>
                <a:gd name="T35" fmla="*/ 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6" h="1314">
                  <a:moveTo>
                    <a:pt x="583" y="1314"/>
                  </a:moveTo>
                  <a:cubicBezTo>
                    <a:pt x="83" y="1314"/>
                    <a:pt x="83" y="1314"/>
                    <a:pt x="83" y="1314"/>
                  </a:cubicBezTo>
                  <a:cubicBezTo>
                    <a:pt x="37" y="1314"/>
                    <a:pt x="0" y="1277"/>
                    <a:pt x="0" y="1231"/>
                  </a:cubicBezTo>
                  <a:cubicBezTo>
                    <a:pt x="0" y="83"/>
                    <a:pt x="0" y="83"/>
                    <a:pt x="0" y="83"/>
                  </a:cubicBezTo>
                  <a:cubicBezTo>
                    <a:pt x="0" y="37"/>
                    <a:pt x="37" y="0"/>
                    <a:pt x="83" y="0"/>
                  </a:cubicBezTo>
                  <a:cubicBezTo>
                    <a:pt x="583" y="0"/>
                    <a:pt x="583" y="0"/>
                    <a:pt x="583" y="0"/>
                  </a:cubicBezTo>
                  <a:cubicBezTo>
                    <a:pt x="629" y="0"/>
                    <a:pt x="666" y="37"/>
                    <a:pt x="666" y="83"/>
                  </a:cubicBezTo>
                  <a:cubicBezTo>
                    <a:pt x="666" y="1231"/>
                    <a:pt x="666" y="1231"/>
                    <a:pt x="666" y="1231"/>
                  </a:cubicBezTo>
                  <a:cubicBezTo>
                    <a:pt x="666" y="1277"/>
                    <a:pt x="629" y="1314"/>
                    <a:pt x="583" y="1314"/>
                  </a:cubicBezTo>
                  <a:close/>
                  <a:moveTo>
                    <a:pt x="83" y="2"/>
                  </a:moveTo>
                  <a:cubicBezTo>
                    <a:pt x="38" y="2"/>
                    <a:pt x="2" y="38"/>
                    <a:pt x="2" y="83"/>
                  </a:cubicBezTo>
                  <a:cubicBezTo>
                    <a:pt x="2" y="1231"/>
                    <a:pt x="2" y="1231"/>
                    <a:pt x="2" y="1231"/>
                  </a:cubicBezTo>
                  <a:cubicBezTo>
                    <a:pt x="2" y="1276"/>
                    <a:pt x="38" y="1312"/>
                    <a:pt x="83" y="1312"/>
                  </a:cubicBezTo>
                  <a:cubicBezTo>
                    <a:pt x="583" y="1312"/>
                    <a:pt x="583" y="1312"/>
                    <a:pt x="583" y="1312"/>
                  </a:cubicBezTo>
                  <a:cubicBezTo>
                    <a:pt x="628" y="1312"/>
                    <a:pt x="664" y="1276"/>
                    <a:pt x="664" y="1231"/>
                  </a:cubicBezTo>
                  <a:cubicBezTo>
                    <a:pt x="664" y="83"/>
                    <a:pt x="664" y="83"/>
                    <a:pt x="664" y="83"/>
                  </a:cubicBezTo>
                  <a:cubicBezTo>
                    <a:pt x="664" y="38"/>
                    <a:pt x="628" y="2"/>
                    <a:pt x="583" y="2"/>
                  </a:cubicBezTo>
                  <a:lnTo>
                    <a:pt x="83" y="2"/>
                  </a:ln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 name="Freeform 8">
              <a:extLst>
                <a:ext uri="{FF2B5EF4-FFF2-40B4-BE49-F238E27FC236}">
                  <a16:creationId xmlns:a16="http://schemas.microsoft.com/office/drawing/2014/main" xmlns="" id="{99DB5C4F-788A-4FC8-BFD1-E7FEE2F60218}"/>
                </a:ext>
              </a:extLst>
            </p:cNvPr>
            <p:cNvSpPr>
              <a:spLocks/>
            </p:cNvSpPr>
            <p:nvPr/>
          </p:nvSpPr>
          <p:spPr bwMode="auto">
            <a:xfrm>
              <a:off x="-2030585" y="-4679751"/>
              <a:ext cx="393700" cy="73025"/>
            </a:xfrm>
            <a:custGeom>
              <a:avLst/>
              <a:gdLst>
                <a:gd name="T0" fmla="*/ 74 w 81"/>
                <a:gd name="T1" fmla="*/ 0 h 15"/>
                <a:gd name="T2" fmla="*/ 7 w 81"/>
                <a:gd name="T3" fmla="*/ 0 h 15"/>
                <a:gd name="T4" fmla="*/ 0 w 81"/>
                <a:gd name="T5" fmla="*/ 7 h 15"/>
                <a:gd name="T6" fmla="*/ 7 w 81"/>
                <a:gd name="T7" fmla="*/ 15 h 15"/>
                <a:gd name="T8" fmla="*/ 74 w 81"/>
                <a:gd name="T9" fmla="*/ 15 h 15"/>
                <a:gd name="T10" fmla="*/ 81 w 81"/>
                <a:gd name="T11" fmla="*/ 7 h 15"/>
                <a:gd name="T12" fmla="*/ 74 w 8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1" h="15">
                  <a:moveTo>
                    <a:pt x="74" y="0"/>
                  </a:moveTo>
                  <a:cubicBezTo>
                    <a:pt x="7" y="0"/>
                    <a:pt x="7" y="0"/>
                    <a:pt x="7" y="0"/>
                  </a:cubicBezTo>
                  <a:cubicBezTo>
                    <a:pt x="3" y="0"/>
                    <a:pt x="0" y="3"/>
                    <a:pt x="0" y="7"/>
                  </a:cubicBezTo>
                  <a:cubicBezTo>
                    <a:pt x="0" y="11"/>
                    <a:pt x="3" y="15"/>
                    <a:pt x="7" y="15"/>
                  </a:cubicBezTo>
                  <a:cubicBezTo>
                    <a:pt x="74" y="15"/>
                    <a:pt x="74" y="15"/>
                    <a:pt x="74" y="15"/>
                  </a:cubicBezTo>
                  <a:cubicBezTo>
                    <a:pt x="78" y="15"/>
                    <a:pt x="81" y="11"/>
                    <a:pt x="81" y="7"/>
                  </a:cubicBezTo>
                  <a:cubicBezTo>
                    <a:pt x="81" y="3"/>
                    <a:pt x="78" y="0"/>
                    <a:pt x="74" y="0"/>
                  </a:cubicBezTo>
                  <a:close/>
                </a:path>
              </a:pathLst>
            </a:cu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9">
              <a:extLst>
                <a:ext uri="{FF2B5EF4-FFF2-40B4-BE49-F238E27FC236}">
                  <a16:creationId xmlns:a16="http://schemas.microsoft.com/office/drawing/2014/main" xmlns="" id="{2B84CB88-062F-4613-B126-B1C3EA4881E8}"/>
                </a:ext>
              </a:extLst>
            </p:cNvPr>
            <p:cNvSpPr>
              <a:spLocks/>
            </p:cNvSpPr>
            <p:nvPr/>
          </p:nvSpPr>
          <p:spPr bwMode="auto">
            <a:xfrm>
              <a:off x="-3543473" y="-3463726"/>
              <a:ext cx="28575" cy="388938"/>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10">
              <a:extLst>
                <a:ext uri="{FF2B5EF4-FFF2-40B4-BE49-F238E27FC236}">
                  <a16:creationId xmlns:a16="http://schemas.microsoft.com/office/drawing/2014/main" xmlns="" id="{B31B8254-C935-468B-978C-41D22DA8CFC5}"/>
                </a:ext>
              </a:extLst>
            </p:cNvPr>
            <p:cNvSpPr>
              <a:spLocks/>
            </p:cNvSpPr>
            <p:nvPr/>
          </p:nvSpPr>
          <p:spPr bwMode="auto">
            <a:xfrm>
              <a:off x="-3543473" y="-3916164"/>
              <a:ext cx="28575" cy="209550"/>
            </a:xfrm>
            <a:custGeom>
              <a:avLst/>
              <a:gdLst>
                <a:gd name="T0" fmla="*/ 5 w 6"/>
                <a:gd name="T1" fmla="*/ 0 h 43"/>
                <a:gd name="T2" fmla="*/ 0 w 6"/>
                <a:gd name="T3" fmla="*/ 4 h 43"/>
                <a:gd name="T4" fmla="*/ 0 w 6"/>
                <a:gd name="T5" fmla="*/ 39 h 43"/>
                <a:gd name="T6" fmla="*/ 5 w 6"/>
                <a:gd name="T7" fmla="*/ 43 h 43"/>
                <a:gd name="T8" fmla="*/ 6 w 6"/>
                <a:gd name="T9" fmla="*/ 43 h 43"/>
                <a:gd name="T10" fmla="*/ 6 w 6"/>
                <a:gd name="T11" fmla="*/ 0 h 43"/>
                <a:gd name="T12" fmla="*/ 5 w 6"/>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6" h="43">
                  <a:moveTo>
                    <a:pt x="5" y="0"/>
                  </a:moveTo>
                  <a:cubicBezTo>
                    <a:pt x="2" y="0"/>
                    <a:pt x="0" y="2"/>
                    <a:pt x="0" y="4"/>
                  </a:cubicBezTo>
                  <a:cubicBezTo>
                    <a:pt x="0" y="39"/>
                    <a:pt x="0" y="39"/>
                    <a:pt x="0" y="39"/>
                  </a:cubicBezTo>
                  <a:cubicBezTo>
                    <a:pt x="0" y="42"/>
                    <a:pt x="2" y="43"/>
                    <a:pt x="5" y="43"/>
                  </a:cubicBezTo>
                  <a:cubicBezTo>
                    <a:pt x="6" y="43"/>
                    <a:pt x="6" y="43"/>
                    <a:pt x="6" y="43"/>
                  </a:cubicBezTo>
                  <a:cubicBezTo>
                    <a:pt x="6" y="0"/>
                    <a:pt x="6" y="0"/>
                    <a:pt x="6" y="0"/>
                  </a:cubicBezTo>
                  <a:lnTo>
                    <a:pt x="5" y="0"/>
                  </a:ln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11">
              <a:extLst>
                <a:ext uri="{FF2B5EF4-FFF2-40B4-BE49-F238E27FC236}">
                  <a16:creationId xmlns:a16="http://schemas.microsoft.com/office/drawing/2014/main" xmlns="" id="{0601D483-F612-4AB0-9084-7FDB5568409C}"/>
                </a:ext>
              </a:extLst>
            </p:cNvPr>
            <p:cNvSpPr>
              <a:spLocks/>
            </p:cNvSpPr>
            <p:nvPr/>
          </p:nvSpPr>
          <p:spPr bwMode="auto">
            <a:xfrm>
              <a:off x="-3543473" y="-2943026"/>
              <a:ext cx="28575" cy="388938"/>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12">
              <a:extLst>
                <a:ext uri="{FF2B5EF4-FFF2-40B4-BE49-F238E27FC236}">
                  <a16:creationId xmlns:a16="http://schemas.microsoft.com/office/drawing/2014/main" xmlns="" id="{0D8401AB-1D65-486C-8719-E4446C4E46A6}"/>
                </a:ext>
              </a:extLst>
            </p:cNvPr>
            <p:cNvSpPr>
              <a:spLocks/>
            </p:cNvSpPr>
            <p:nvPr/>
          </p:nvSpPr>
          <p:spPr bwMode="auto">
            <a:xfrm>
              <a:off x="-3514898" y="1141611"/>
              <a:ext cx="3357563" cy="492125"/>
            </a:xfrm>
            <a:custGeom>
              <a:avLst/>
              <a:gdLst>
                <a:gd name="T0" fmla="*/ 595 w 690"/>
                <a:gd name="T1" fmla="*/ 95 h 101"/>
                <a:gd name="T2" fmla="*/ 95 w 690"/>
                <a:gd name="T3" fmla="*/ 95 h 101"/>
                <a:gd name="T4" fmla="*/ 0 w 690"/>
                <a:gd name="T5" fmla="*/ 0 h 101"/>
                <a:gd name="T6" fmla="*/ 0 w 690"/>
                <a:gd name="T7" fmla="*/ 6 h 101"/>
                <a:gd name="T8" fmla="*/ 95 w 690"/>
                <a:gd name="T9" fmla="*/ 101 h 101"/>
                <a:gd name="T10" fmla="*/ 595 w 690"/>
                <a:gd name="T11" fmla="*/ 101 h 101"/>
                <a:gd name="T12" fmla="*/ 690 w 690"/>
                <a:gd name="T13" fmla="*/ 6 h 101"/>
                <a:gd name="T14" fmla="*/ 690 w 690"/>
                <a:gd name="T15" fmla="*/ 0 h 101"/>
                <a:gd name="T16" fmla="*/ 595 w 690"/>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595" y="95"/>
                  </a:moveTo>
                  <a:cubicBezTo>
                    <a:pt x="95" y="95"/>
                    <a:pt x="95" y="95"/>
                    <a:pt x="95" y="95"/>
                  </a:cubicBezTo>
                  <a:cubicBezTo>
                    <a:pt x="43" y="95"/>
                    <a:pt x="0" y="53"/>
                    <a:pt x="0" y="0"/>
                  </a:cubicBezTo>
                  <a:cubicBezTo>
                    <a:pt x="0" y="6"/>
                    <a:pt x="0" y="6"/>
                    <a:pt x="0" y="6"/>
                  </a:cubicBezTo>
                  <a:cubicBezTo>
                    <a:pt x="0" y="59"/>
                    <a:pt x="43" y="101"/>
                    <a:pt x="95" y="101"/>
                  </a:cubicBezTo>
                  <a:cubicBezTo>
                    <a:pt x="595" y="101"/>
                    <a:pt x="595" y="101"/>
                    <a:pt x="595" y="101"/>
                  </a:cubicBezTo>
                  <a:cubicBezTo>
                    <a:pt x="648" y="101"/>
                    <a:pt x="690" y="59"/>
                    <a:pt x="690" y="6"/>
                  </a:cubicBezTo>
                  <a:cubicBezTo>
                    <a:pt x="690" y="0"/>
                    <a:pt x="690" y="0"/>
                    <a:pt x="690" y="0"/>
                  </a:cubicBezTo>
                  <a:cubicBezTo>
                    <a:pt x="690" y="53"/>
                    <a:pt x="648" y="95"/>
                    <a:pt x="595" y="95"/>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13">
              <a:extLst>
                <a:ext uri="{FF2B5EF4-FFF2-40B4-BE49-F238E27FC236}">
                  <a16:creationId xmlns:a16="http://schemas.microsoft.com/office/drawing/2014/main" xmlns="" id="{ADECEB99-B15A-4978-83AD-263017B5F17F}"/>
                </a:ext>
              </a:extLst>
            </p:cNvPr>
            <p:cNvSpPr>
              <a:spLocks/>
            </p:cNvSpPr>
            <p:nvPr/>
          </p:nvSpPr>
          <p:spPr bwMode="auto">
            <a:xfrm>
              <a:off x="-3514898" y="-4875014"/>
              <a:ext cx="3357563" cy="492125"/>
            </a:xfrm>
            <a:custGeom>
              <a:avLst/>
              <a:gdLst>
                <a:gd name="T0" fmla="*/ 95 w 690"/>
                <a:gd name="T1" fmla="*/ 6 h 101"/>
                <a:gd name="T2" fmla="*/ 595 w 690"/>
                <a:gd name="T3" fmla="*/ 6 h 101"/>
                <a:gd name="T4" fmla="*/ 690 w 690"/>
                <a:gd name="T5" fmla="*/ 101 h 101"/>
                <a:gd name="T6" fmla="*/ 690 w 690"/>
                <a:gd name="T7" fmla="*/ 95 h 101"/>
                <a:gd name="T8" fmla="*/ 595 w 690"/>
                <a:gd name="T9" fmla="*/ 0 h 101"/>
                <a:gd name="T10" fmla="*/ 95 w 690"/>
                <a:gd name="T11" fmla="*/ 0 h 101"/>
                <a:gd name="T12" fmla="*/ 0 w 690"/>
                <a:gd name="T13" fmla="*/ 95 h 101"/>
                <a:gd name="T14" fmla="*/ 0 w 690"/>
                <a:gd name="T15" fmla="*/ 101 h 101"/>
                <a:gd name="T16" fmla="*/ 95 w 690"/>
                <a:gd name="T17" fmla="*/ 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95" y="6"/>
                  </a:moveTo>
                  <a:cubicBezTo>
                    <a:pt x="595" y="6"/>
                    <a:pt x="595" y="6"/>
                    <a:pt x="595" y="6"/>
                  </a:cubicBezTo>
                  <a:cubicBezTo>
                    <a:pt x="648" y="6"/>
                    <a:pt x="690" y="49"/>
                    <a:pt x="690" y="101"/>
                  </a:cubicBezTo>
                  <a:cubicBezTo>
                    <a:pt x="690" y="95"/>
                    <a:pt x="690" y="95"/>
                    <a:pt x="690" y="95"/>
                  </a:cubicBezTo>
                  <a:cubicBezTo>
                    <a:pt x="690" y="42"/>
                    <a:pt x="648" y="0"/>
                    <a:pt x="595" y="0"/>
                  </a:cubicBezTo>
                  <a:cubicBezTo>
                    <a:pt x="95" y="0"/>
                    <a:pt x="95" y="0"/>
                    <a:pt x="95" y="0"/>
                  </a:cubicBezTo>
                  <a:cubicBezTo>
                    <a:pt x="43" y="0"/>
                    <a:pt x="0" y="42"/>
                    <a:pt x="0" y="95"/>
                  </a:cubicBezTo>
                  <a:cubicBezTo>
                    <a:pt x="0" y="101"/>
                    <a:pt x="0" y="101"/>
                    <a:pt x="0" y="101"/>
                  </a:cubicBezTo>
                  <a:cubicBezTo>
                    <a:pt x="0" y="49"/>
                    <a:pt x="43" y="6"/>
                    <a:pt x="95" y="6"/>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14">
              <a:extLst>
                <a:ext uri="{FF2B5EF4-FFF2-40B4-BE49-F238E27FC236}">
                  <a16:creationId xmlns:a16="http://schemas.microsoft.com/office/drawing/2014/main" xmlns="" id="{249066F9-BFFC-4273-B66A-6D43D1DC6613}"/>
                </a:ext>
              </a:extLst>
            </p:cNvPr>
            <p:cNvSpPr>
              <a:spLocks/>
            </p:cNvSpPr>
            <p:nvPr/>
          </p:nvSpPr>
          <p:spPr bwMode="auto">
            <a:xfrm>
              <a:off x="-2030585" y="-4679751"/>
              <a:ext cx="393700" cy="44450"/>
            </a:xfrm>
            <a:custGeom>
              <a:avLst/>
              <a:gdLst>
                <a:gd name="T0" fmla="*/ 7 w 81"/>
                <a:gd name="T1" fmla="*/ 4 h 9"/>
                <a:gd name="T2" fmla="*/ 74 w 81"/>
                <a:gd name="T3" fmla="*/ 4 h 9"/>
                <a:gd name="T4" fmla="*/ 81 w 81"/>
                <a:gd name="T5" fmla="*/ 9 h 9"/>
                <a:gd name="T6" fmla="*/ 81 w 81"/>
                <a:gd name="T7" fmla="*/ 7 h 9"/>
                <a:gd name="T8" fmla="*/ 74 w 81"/>
                <a:gd name="T9" fmla="*/ 0 h 9"/>
                <a:gd name="T10" fmla="*/ 7 w 81"/>
                <a:gd name="T11" fmla="*/ 0 h 9"/>
                <a:gd name="T12" fmla="*/ 0 w 81"/>
                <a:gd name="T13" fmla="*/ 7 h 9"/>
                <a:gd name="T14" fmla="*/ 0 w 81"/>
                <a:gd name="T15" fmla="*/ 9 h 9"/>
                <a:gd name="T16" fmla="*/ 7 w 81"/>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
                  <a:moveTo>
                    <a:pt x="7" y="4"/>
                  </a:moveTo>
                  <a:cubicBezTo>
                    <a:pt x="74" y="4"/>
                    <a:pt x="74" y="4"/>
                    <a:pt x="74" y="4"/>
                  </a:cubicBezTo>
                  <a:cubicBezTo>
                    <a:pt x="77" y="4"/>
                    <a:pt x="80" y="6"/>
                    <a:pt x="81" y="9"/>
                  </a:cubicBezTo>
                  <a:cubicBezTo>
                    <a:pt x="81" y="9"/>
                    <a:pt x="81" y="8"/>
                    <a:pt x="81" y="7"/>
                  </a:cubicBezTo>
                  <a:cubicBezTo>
                    <a:pt x="81" y="3"/>
                    <a:pt x="78" y="0"/>
                    <a:pt x="74" y="0"/>
                  </a:cubicBezTo>
                  <a:cubicBezTo>
                    <a:pt x="7" y="0"/>
                    <a:pt x="7" y="0"/>
                    <a:pt x="7" y="0"/>
                  </a:cubicBezTo>
                  <a:cubicBezTo>
                    <a:pt x="3" y="0"/>
                    <a:pt x="0" y="3"/>
                    <a:pt x="0" y="7"/>
                  </a:cubicBezTo>
                  <a:cubicBezTo>
                    <a:pt x="0" y="8"/>
                    <a:pt x="0" y="9"/>
                    <a:pt x="0" y="9"/>
                  </a:cubicBezTo>
                  <a:cubicBezTo>
                    <a:pt x="1" y="6"/>
                    <a:pt x="4" y="4"/>
                    <a:pt x="7" y="4"/>
                  </a:cubicBezTo>
                  <a:close/>
                </a:path>
              </a:pathLst>
            </a:cu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Oval 15">
              <a:extLst>
                <a:ext uri="{FF2B5EF4-FFF2-40B4-BE49-F238E27FC236}">
                  <a16:creationId xmlns:a16="http://schemas.microsoft.com/office/drawing/2014/main" xmlns="" id="{DD1CB3CD-0592-471B-A215-991FA1730640}"/>
                </a:ext>
              </a:extLst>
            </p:cNvPr>
            <p:cNvSpPr>
              <a:spLocks noChangeArrowheads="1"/>
            </p:cNvSpPr>
            <p:nvPr/>
          </p:nvSpPr>
          <p:spPr bwMode="auto">
            <a:xfrm>
              <a:off x="-2214735" y="-4694039"/>
              <a:ext cx="10160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Oval 16">
              <a:extLst>
                <a:ext uri="{FF2B5EF4-FFF2-40B4-BE49-F238E27FC236}">
                  <a16:creationId xmlns:a16="http://schemas.microsoft.com/office/drawing/2014/main" xmlns="" id="{94FD97D9-8F3D-43C4-9569-F30004373AB5}"/>
                </a:ext>
              </a:extLst>
            </p:cNvPr>
            <p:cNvSpPr>
              <a:spLocks noChangeArrowheads="1"/>
            </p:cNvSpPr>
            <p:nvPr/>
          </p:nvSpPr>
          <p:spPr bwMode="auto">
            <a:xfrm>
              <a:off x="-2195685" y="-4674989"/>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Oval 17">
              <a:extLst>
                <a:ext uri="{FF2B5EF4-FFF2-40B4-BE49-F238E27FC236}">
                  <a16:creationId xmlns:a16="http://schemas.microsoft.com/office/drawing/2014/main" xmlns="" id="{06A5C97B-0F4F-4713-B447-A93D5FA8F910}"/>
                </a:ext>
              </a:extLst>
            </p:cNvPr>
            <p:cNvSpPr>
              <a:spLocks noChangeArrowheads="1"/>
            </p:cNvSpPr>
            <p:nvPr/>
          </p:nvSpPr>
          <p:spPr bwMode="auto">
            <a:xfrm>
              <a:off x="-2483023" y="-4714676"/>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Oval 18">
              <a:extLst>
                <a:ext uri="{FF2B5EF4-FFF2-40B4-BE49-F238E27FC236}">
                  <a16:creationId xmlns:a16="http://schemas.microsoft.com/office/drawing/2014/main" xmlns="" id="{DEE2E46B-63B2-44F3-816D-8507117933BB}"/>
                </a:ext>
              </a:extLst>
            </p:cNvPr>
            <p:cNvSpPr>
              <a:spLocks noChangeArrowheads="1"/>
            </p:cNvSpPr>
            <p:nvPr/>
          </p:nvSpPr>
          <p:spPr bwMode="auto">
            <a:xfrm>
              <a:off x="-2459210" y="-4694039"/>
              <a:ext cx="98425"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Oval 19">
              <a:extLst>
                <a:ext uri="{FF2B5EF4-FFF2-40B4-BE49-F238E27FC236}">
                  <a16:creationId xmlns:a16="http://schemas.microsoft.com/office/drawing/2014/main" xmlns="" id="{91AA136C-4BD7-4EA2-BD6C-784B54A69829}"/>
                </a:ext>
              </a:extLst>
            </p:cNvPr>
            <p:cNvSpPr>
              <a:spLocks noChangeArrowheads="1"/>
            </p:cNvSpPr>
            <p:nvPr/>
          </p:nvSpPr>
          <p:spPr bwMode="auto">
            <a:xfrm>
              <a:off x="-2433810" y="-4670226"/>
              <a:ext cx="47625"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Oval 20">
              <a:extLst>
                <a:ext uri="{FF2B5EF4-FFF2-40B4-BE49-F238E27FC236}">
                  <a16:creationId xmlns:a16="http://schemas.microsoft.com/office/drawing/2014/main" xmlns="" id="{880DE56F-F1AF-4D36-B396-06035A1BE019}"/>
                </a:ext>
              </a:extLst>
            </p:cNvPr>
            <p:cNvSpPr>
              <a:spLocks noChangeArrowheads="1"/>
            </p:cNvSpPr>
            <p:nvPr/>
          </p:nvSpPr>
          <p:spPr bwMode="auto">
            <a:xfrm>
              <a:off x="-1559098" y="-4694039"/>
              <a:ext cx="10795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Oval 21">
              <a:extLst>
                <a:ext uri="{FF2B5EF4-FFF2-40B4-BE49-F238E27FC236}">
                  <a16:creationId xmlns:a16="http://schemas.microsoft.com/office/drawing/2014/main" xmlns="" id="{4988FBAE-46EC-4B9E-93D7-214BD3DCFD8A}"/>
                </a:ext>
              </a:extLst>
            </p:cNvPr>
            <p:cNvSpPr>
              <a:spLocks noChangeArrowheads="1"/>
            </p:cNvSpPr>
            <p:nvPr/>
          </p:nvSpPr>
          <p:spPr bwMode="auto">
            <a:xfrm>
              <a:off x="-1535285" y="-4674989"/>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Oval 22">
              <a:extLst>
                <a:ext uri="{FF2B5EF4-FFF2-40B4-BE49-F238E27FC236}">
                  <a16:creationId xmlns:a16="http://schemas.microsoft.com/office/drawing/2014/main" xmlns="" id="{197685E8-7CF1-4373-A81B-AFE1B8DA3869}"/>
                </a:ext>
              </a:extLst>
            </p:cNvPr>
            <p:cNvSpPr>
              <a:spLocks noChangeArrowheads="1"/>
            </p:cNvSpPr>
            <p:nvPr/>
          </p:nvSpPr>
          <p:spPr bwMode="auto">
            <a:xfrm>
              <a:off x="-1330498" y="-4714676"/>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Oval 23">
              <a:extLst>
                <a:ext uri="{FF2B5EF4-FFF2-40B4-BE49-F238E27FC236}">
                  <a16:creationId xmlns:a16="http://schemas.microsoft.com/office/drawing/2014/main" xmlns="" id="{351EC3A1-B7E4-4552-B61A-1473FCC90E4D}"/>
                </a:ext>
              </a:extLst>
            </p:cNvPr>
            <p:cNvSpPr>
              <a:spLocks noChangeArrowheads="1"/>
            </p:cNvSpPr>
            <p:nvPr/>
          </p:nvSpPr>
          <p:spPr bwMode="auto">
            <a:xfrm>
              <a:off x="-1311448" y="-4694039"/>
              <a:ext cx="103188"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Oval 24">
              <a:extLst>
                <a:ext uri="{FF2B5EF4-FFF2-40B4-BE49-F238E27FC236}">
                  <a16:creationId xmlns:a16="http://schemas.microsoft.com/office/drawing/2014/main" xmlns="" id="{661AC816-2296-40C9-A25C-B1BEFE61ACAC}"/>
                </a:ext>
              </a:extLst>
            </p:cNvPr>
            <p:cNvSpPr>
              <a:spLocks noChangeArrowheads="1"/>
            </p:cNvSpPr>
            <p:nvPr/>
          </p:nvSpPr>
          <p:spPr bwMode="auto">
            <a:xfrm>
              <a:off x="-1286048" y="-4670226"/>
              <a:ext cx="52388"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5">
              <a:extLst>
                <a:ext uri="{FF2B5EF4-FFF2-40B4-BE49-F238E27FC236}">
                  <a16:creationId xmlns:a16="http://schemas.microsoft.com/office/drawing/2014/main" xmlns="" id="{46F29B81-FB29-4C2F-91BC-A295FECE0DAC}"/>
                </a:ext>
              </a:extLst>
            </p:cNvPr>
            <p:cNvSpPr>
              <a:spLocks/>
            </p:cNvSpPr>
            <p:nvPr/>
          </p:nvSpPr>
          <p:spPr bwMode="auto">
            <a:xfrm>
              <a:off x="-3524423" y="-3916164"/>
              <a:ext cx="9525" cy="209550"/>
            </a:xfrm>
            <a:custGeom>
              <a:avLst/>
              <a:gdLst>
                <a:gd name="T0" fmla="*/ 0 w 2"/>
                <a:gd name="T1" fmla="*/ 0 h 43"/>
                <a:gd name="T2" fmla="*/ 0 w 2"/>
                <a:gd name="T3" fmla="*/ 43 h 43"/>
                <a:gd name="T4" fmla="*/ 1 w 2"/>
                <a:gd name="T5" fmla="*/ 43 h 43"/>
                <a:gd name="T6" fmla="*/ 2 w 2"/>
                <a:gd name="T7" fmla="*/ 43 h 43"/>
                <a:gd name="T8" fmla="*/ 2 w 2"/>
                <a:gd name="T9" fmla="*/ 0 h 43"/>
                <a:gd name="T10" fmla="*/ 1 w 2"/>
                <a:gd name="T11" fmla="*/ 0 h 43"/>
                <a:gd name="T12" fmla="*/ 0 w 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 h="43">
                  <a:moveTo>
                    <a:pt x="0" y="0"/>
                  </a:moveTo>
                  <a:cubicBezTo>
                    <a:pt x="0" y="43"/>
                    <a:pt x="0" y="43"/>
                    <a:pt x="0" y="43"/>
                  </a:cubicBezTo>
                  <a:cubicBezTo>
                    <a:pt x="0" y="43"/>
                    <a:pt x="0" y="43"/>
                    <a:pt x="1" y="43"/>
                  </a:cubicBezTo>
                  <a:cubicBezTo>
                    <a:pt x="2" y="43"/>
                    <a:pt x="2" y="43"/>
                    <a:pt x="2" y="43"/>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6">
              <a:extLst>
                <a:ext uri="{FF2B5EF4-FFF2-40B4-BE49-F238E27FC236}">
                  <a16:creationId xmlns:a16="http://schemas.microsoft.com/office/drawing/2014/main" xmlns="" id="{290C135C-B9D0-4415-BAB5-F12F8FD6155A}"/>
                </a:ext>
              </a:extLst>
            </p:cNvPr>
            <p:cNvSpPr>
              <a:spLocks/>
            </p:cNvSpPr>
            <p:nvPr/>
          </p:nvSpPr>
          <p:spPr bwMode="auto">
            <a:xfrm>
              <a:off x="-3524423" y="-3463726"/>
              <a:ext cx="9525" cy="388938"/>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7">
              <a:extLst>
                <a:ext uri="{FF2B5EF4-FFF2-40B4-BE49-F238E27FC236}">
                  <a16:creationId xmlns:a16="http://schemas.microsoft.com/office/drawing/2014/main" xmlns="" id="{429A1CC3-6587-4A2B-AEB1-2BC35DF02329}"/>
                </a:ext>
              </a:extLst>
            </p:cNvPr>
            <p:cNvSpPr>
              <a:spLocks/>
            </p:cNvSpPr>
            <p:nvPr/>
          </p:nvSpPr>
          <p:spPr bwMode="auto">
            <a:xfrm>
              <a:off x="-3524423" y="-2943026"/>
              <a:ext cx="9525" cy="388938"/>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
              <a:extLst>
                <a:ext uri="{FF2B5EF4-FFF2-40B4-BE49-F238E27FC236}">
                  <a16:creationId xmlns:a16="http://schemas.microsoft.com/office/drawing/2014/main" xmlns="" id="{1F760E5D-3369-4757-8B2E-D6F346D2BEE2}"/>
                </a:ext>
              </a:extLst>
            </p:cNvPr>
            <p:cNvSpPr>
              <a:spLocks/>
            </p:cNvSpPr>
            <p:nvPr/>
          </p:nvSpPr>
          <p:spPr bwMode="auto">
            <a:xfrm>
              <a:off x="-157335" y="-3089076"/>
              <a:ext cx="28575" cy="787400"/>
            </a:xfrm>
            <a:custGeom>
              <a:avLst/>
              <a:gdLst>
                <a:gd name="T0" fmla="*/ 6 w 6"/>
                <a:gd name="T1" fmla="*/ 158 h 162"/>
                <a:gd name="T2" fmla="*/ 6 w 6"/>
                <a:gd name="T3" fmla="*/ 4 h 162"/>
                <a:gd name="T4" fmla="*/ 2 w 6"/>
                <a:gd name="T5" fmla="*/ 0 h 162"/>
                <a:gd name="T6" fmla="*/ 0 w 6"/>
                <a:gd name="T7" fmla="*/ 0 h 162"/>
                <a:gd name="T8" fmla="*/ 0 w 6"/>
                <a:gd name="T9" fmla="*/ 162 h 162"/>
                <a:gd name="T10" fmla="*/ 2 w 6"/>
                <a:gd name="T11" fmla="*/ 162 h 162"/>
                <a:gd name="T12" fmla="*/ 6 w 6"/>
                <a:gd name="T13" fmla="*/ 158 h 162"/>
              </a:gdLst>
              <a:ahLst/>
              <a:cxnLst>
                <a:cxn ang="0">
                  <a:pos x="T0" y="T1"/>
                </a:cxn>
                <a:cxn ang="0">
                  <a:pos x="T2" y="T3"/>
                </a:cxn>
                <a:cxn ang="0">
                  <a:pos x="T4" y="T5"/>
                </a:cxn>
                <a:cxn ang="0">
                  <a:pos x="T6" y="T7"/>
                </a:cxn>
                <a:cxn ang="0">
                  <a:pos x="T8" y="T9"/>
                </a:cxn>
                <a:cxn ang="0">
                  <a:pos x="T10" y="T11"/>
                </a:cxn>
                <a:cxn ang="0">
                  <a:pos x="T12" y="T13"/>
                </a:cxn>
              </a:cxnLst>
              <a:rect l="0" t="0" r="r" b="b"/>
              <a:pathLst>
                <a:path w="6" h="162">
                  <a:moveTo>
                    <a:pt x="6" y="158"/>
                  </a:moveTo>
                  <a:cubicBezTo>
                    <a:pt x="6" y="4"/>
                    <a:pt x="6" y="4"/>
                    <a:pt x="6" y="4"/>
                  </a:cubicBezTo>
                  <a:cubicBezTo>
                    <a:pt x="6" y="2"/>
                    <a:pt x="4" y="0"/>
                    <a:pt x="2" y="0"/>
                  </a:cubicBezTo>
                  <a:cubicBezTo>
                    <a:pt x="0" y="0"/>
                    <a:pt x="0" y="0"/>
                    <a:pt x="0" y="0"/>
                  </a:cubicBezTo>
                  <a:cubicBezTo>
                    <a:pt x="0" y="162"/>
                    <a:pt x="0" y="162"/>
                    <a:pt x="0" y="162"/>
                  </a:cubicBezTo>
                  <a:cubicBezTo>
                    <a:pt x="2" y="162"/>
                    <a:pt x="2" y="162"/>
                    <a:pt x="2" y="162"/>
                  </a:cubicBezTo>
                  <a:cubicBezTo>
                    <a:pt x="4" y="162"/>
                    <a:pt x="6" y="160"/>
                    <a:pt x="6" y="158"/>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9">
              <a:extLst>
                <a:ext uri="{FF2B5EF4-FFF2-40B4-BE49-F238E27FC236}">
                  <a16:creationId xmlns:a16="http://schemas.microsoft.com/office/drawing/2014/main" xmlns="" id="{699FCCAB-F287-4E3E-83C9-009215A4A3B6}"/>
                </a:ext>
              </a:extLst>
            </p:cNvPr>
            <p:cNvSpPr>
              <a:spLocks/>
            </p:cNvSpPr>
            <p:nvPr/>
          </p:nvSpPr>
          <p:spPr bwMode="auto">
            <a:xfrm>
              <a:off x="-157335" y="-3089076"/>
              <a:ext cx="9525" cy="787400"/>
            </a:xfrm>
            <a:custGeom>
              <a:avLst/>
              <a:gdLst>
                <a:gd name="T0" fmla="*/ 2 w 2"/>
                <a:gd name="T1" fmla="*/ 162 h 162"/>
                <a:gd name="T2" fmla="*/ 2 w 2"/>
                <a:gd name="T3" fmla="*/ 0 h 162"/>
                <a:gd name="T4" fmla="*/ 2 w 2"/>
                <a:gd name="T5" fmla="*/ 0 h 162"/>
                <a:gd name="T6" fmla="*/ 0 w 2"/>
                <a:gd name="T7" fmla="*/ 0 h 162"/>
                <a:gd name="T8" fmla="*/ 0 w 2"/>
                <a:gd name="T9" fmla="*/ 162 h 162"/>
                <a:gd name="T10" fmla="*/ 2 w 2"/>
                <a:gd name="T11" fmla="*/ 162 h 162"/>
                <a:gd name="T12" fmla="*/ 2 w 2"/>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2" h="162">
                  <a:moveTo>
                    <a:pt x="2" y="162"/>
                  </a:moveTo>
                  <a:cubicBezTo>
                    <a:pt x="2" y="0"/>
                    <a:pt x="2" y="0"/>
                    <a:pt x="2" y="0"/>
                  </a:cubicBezTo>
                  <a:cubicBezTo>
                    <a:pt x="2" y="0"/>
                    <a:pt x="2" y="0"/>
                    <a:pt x="2" y="0"/>
                  </a:cubicBezTo>
                  <a:cubicBezTo>
                    <a:pt x="0" y="0"/>
                    <a:pt x="0" y="0"/>
                    <a:pt x="0" y="0"/>
                  </a:cubicBezTo>
                  <a:cubicBezTo>
                    <a:pt x="0" y="162"/>
                    <a:pt x="0" y="162"/>
                    <a:pt x="0" y="162"/>
                  </a:cubicBezTo>
                  <a:cubicBezTo>
                    <a:pt x="2" y="162"/>
                    <a:pt x="2" y="162"/>
                    <a:pt x="2" y="162"/>
                  </a:cubicBezTo>
                  <a:cubicBezTo>
                    <a:pt x="2" y="162"/>
                    <a:pt x="2" y="162"/>
                    <a:pt x="2" y="162"/>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Rectangle 30">
              <a:extLst>
                <a:ext uri="{FF2B5EF4-FFF2-40B4-BE49-F238E27FC236}">
                  <a16:creationId xmlns:a16="http://schemas.microsoft.com/office/drawing/2014/main" xmlns="" id="{280A20CA-7B66-42A9-AD13-D38874CF94F6}"/>
                </a:ext>
              </a:extLst>
            </p:cNvPr>
            <p:cNvSpPr>
              <a:spLocks noChangeArrowheads="1"/>
            </p:cNvSpPr>
            <p:nvPr/>
          </p:nvSpPr>
          <p:spPr bwMode="auto">
            <a:xfrm>
              <a:off x="-225598" y="766961"/>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Rectangle 31">
              <a:extLst>
                <a:ext uri="{FF2B5EF4-FFF2-40B4-BE49-F238E27FC236}">
                  <a16:creationId xmlns:a16="http://schemas.microsoft.com/office/drawing/2014/main" xmlns="" id="{9C216AE3-F552-4364-BF9E-C09495D34733}"/>
                </a:ext>
              </a:extLst>
            </p:cNvPr>
            <p:cNvSpPr>
              <a:spLocks noChangeArrowheads="1"/>
            </p:cNvSpPr>
            <p:nvPr/>
          </p:nvSpPr>
          <p:spPr bwMode="auto">
            <a:xfrm>
              <a:off x="-3514898" y="766961"/>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Rectangle 32">
              <a:extLst>
                <a:ext uri="{FF2B5EF4-FFF2-40B4-BE49-F238E27FC236}">
                  <a16:creationId xmlns:a16="http://schemas.microsoft.com/office/drawing/2014/main" xmlns="" id="{5AB55B02-60BB-4454-9000-223DAA7EF206}"/>
                </a:ext>
              </a:extLst>
            </p:cNvPr>
            <p:cNvSpPr>
              <a:spLocks noChangeArrowheads="1"/>
            </p:cNvSpPr>
            <p:nvPr/>
          </p:nvSpPr>
          <p:spPr bwMode="auto">
            <a:xfrm>
              <a:off x="-2255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Rectangle 33">
              <a:extLst>
                <a:ext uri="{FF2B5EF4-FFF2-40B4-BE49-F238E27FC236}">
                  <a16:creationId xmlns:a16="http://schemas.microsoft.com/office/drawing/2014/main" xmlns="" id="{97BBF5A9-38D1-401C-8AE4-81F93C2ABFB0}"/>
                </a:ext>
              </a:extLst>
            </p:cNvPr>
            <p:cNvSpPr>
              <a:spLocks noChangeArrowheads="1"/>
            </p:cNvSpPr>
            <p:nvPr/>
          </p:nvSpPr>
          <p:spPr bwMode="auto">
            <a:xfrm>
              <a:off x="-35148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68" name="Freeform 7">
            <a:extLst>
              <a:ext uri="{FF2B5EF4-FFF2-40B4-BE49-F238E27FC236}">
                <a16:creationId xmlns:a16="http://schemas.microsoft.com/office/drawing/2014/main" xmlns="" id="{C7C42263-A9D0-4A7B-A353-BE068384C756}"/>
              </a:ext>
            </a:extLst>
          </p:cNvPr>
          <p:cNvSpPr>
            <a:spLocks noGrp="1"/>
          </p:cNvSpPr>
          <p:nvPr>
            <p:ph type="pic" sz="quarter" idx="29"/>
          </p:nvPr>
        </p:nvSpPr>
        <p:spPr bwMode="auto">
          <a:xfrm>
            <a:off x="4192339" y="636089"/>
            <a:ext cx="1749480" cy="3579596"/>
          </a:xfrm>
          <a:custGeom>
            <a:avLst/>
            <a:gdLst>
              <a:gd name="T0" fmla="*/ 562 w 624"/>
              <a:gd name="T1" fmla="*/ 0 h 1272"/>
              <a:gd name="T2" fmla="*/ 507 w 624"/>
              <a:gd name="T3" fmla="*/ 0 h 1272"/>
              <a:gd name="T4" fmla="*/ 477 w 624"/>
              <a:gd name="T5" fmla="*/ 20 h 1272"/>
              <a:gd name="T6" fmla="*/ 476 w 624"/>
              <a:gd name="T7" fmla="*/ 22 h 1272"/>
              <a:gd name="T8" fmla="*/ 447 w 624"/>
              <a:gd name="T9" fmla="*/ 42 h 1272"/>
              <a:gd name="T10" fmla="*/ 178 w 624"/>
              <a:gd name="T11" fmla="*/ 42 h 1272"/>
              <a:gd name="T12" fmla="*/ 148 w 624"/>
              <a:gd name="T13" fmla="*/ 22 h 1272"/>
              <a:gd name="T14" fmla="*/ 147 w 624"/>
              <a:gd name="T15" fmla="*/ 20 h 1272"/>
              <a:gd name="T16" fmla="*/ 118 w 624"/>
              <a:gd name="T17" fmla="*/ 0 h 1272"/>
              <a:gd name="T18" fmla="*/ 63 w 624"/>
              <a:gd name="T19" fmla="*/ 0 h 1272"/>
              <a:gd name="T20" fmla="*/ 17 w 624"/>
              <a:gd name="T21" fmla="*/ 20 h 1272"/>
              <a:gd name="T22" fmla="*/ 0 w 624"/>
              <a:gd name="T23" fmla="*/ 62 h 1272"/>
              <a:gd name="T24" fmla="*/ 0 w 624"/>
              <a:gd name="T25" fmla="*/ 1210 h 1272"/>
              <a:gd name="T26" fmla="*/ 18 w 624"/>
              <a:gd name="T27" fmla="*/ 1254 h 1272"/>
              <a:gd name="T28" fmla="*/ 62 w 624"/>
              <a:gd name="T29" fmla="*/ 1272 h 1272"/>
              <a:gd name="T30" fmla="*/ 562 w 624"/>
              <a:gd name="T31" fmla="*/ 1272 h 1272"/>
              <a:gd name="T32" fmla="*/ 624 w 624"/>
              <a:gd name="T33" fmla="*/ 1210 h 1272"/>
              <a:gd name="T34" fmla="*/ 624 w 624"/>
              <a:gd name="T35" fmla="*/ 62 h 1272"/>
              <a:gd name="T36" fmla="*/ 562 w 624"/>
              <a:gd name="T3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4" h="1272">
                <a:moveTo>
                  <a:pt x="562" y="0"/>
                </a:moveTo>
                <a:cubicBezTo>
                  <a:pt x="507" y="0"/>
                  <a:pt x="507" y="0"/>
                  <a:pt x="507" y="0"/>
                </a:cubicBezTo>
                <a:cubicBezTo>
                  <a:pt x="494" y="0"/>
                  <a:pt x="482" y="8"/>
                  <a:pt x="477" y="20"/>
                </a:cubicBezTo>
                <a:cubicBezTo>
                  <a:pt x="476" y="22"/>
                  <a:pt x="476" y="22"/>
                  <a:pt x="476" y="22"/>
                </a:cubicBezTo>
                <a:cubicBezTo>
                  <a:pt x="472" y="35"/>
                  <a:pt x="460" y="42"/>
                  <a:pt x="447" y="42"/>
                </a:cubicBezTo>
                <a:cubicBezTo>
                  <a:pt x="178" y="42"/>
                  <a:pt x="178" y="42"/>
                  <a:pt x="178" y="42"/>
                </a:cubicBezTo>
                <a:cubicBezTo>
                  <a:pt x="165" y="42"/>
                  <a:pt x="153" y="35"/>
                  <a:pt x="148" y="22"/>
                </a:cubicBezTo>
                <a:cubicBezTo>
                  <a:pt x="147" y="20"/>
                  <a:pt x="147" y="20"/>
                  <a:pt x="147" y="20"/>
                </a:cubicBezTo>
                <a:cubicBezTo>
                  <a:pt x="142" y="8"/>
                  <a:pt x="131" y="0"/>
                  <a:pt x="118" y="0"/>
                </a:cubicBezTo>
                <a:cubicBezTo>
                  <a:pt x="63" y="0"/>
                  <a:pt x="63" y="0"/>
                  <a:pt x="63" y="0"/>
                </a:cubicBezTo>
                <a:cubicBezTo>
                  <a:pt x="45" y="0"/>
                  <a:pt x="28" y="7"/>
                  <a:pt x="17" y="20"/>
                </a:cubicBezTo>
                <a:cubicBezTo>
                  <a:pt x="6" y="31"/>
                  <a:pt x="0" y="46"/>
                  <a:pt x="0" y="62"/>
                </a:cubicBezTo>
                <a:cubicBezTo>
                  <a:pt x="0" y="1210"/>
                  <a:pt x="0" y="1210"/>
                  <a:pt x="0" y="1210"/>
                </a:cubicBezTo>
                <a:cubicBezTo>
                  <a:pt x="0" y="1227"/>
                  <a:pt x="7" y="1243"/>
                  <a:pt x="18" y="1254"/>
                </a:cubicBezTo>
                <a:cubicBezTo>
                  <a:pt x="30" y="1266"/>
                  <a:pt x="46" y="1272"/>
                  <a:pt x="62" y="1272"/>
                </a:cubicBezTo>
                <a:cubicBezTo>
                  <a:pt x="562" y="1272"/>
                  <a:pt x="562" y="1272"/>
                  <a:pt x="562" y="1272"/>
                </a:cubicBezTo>
                <a:cubicBezTo>
                  <a:pt x="597" y="1272"/>
                  <a:pt x="624" y="1245"/>
                  <a:pt x="624" y="1210"/>
                </a:cubicBezTo>
                <a:cubicBezTo>
                  <a:pt x="624" y="62"/>
                  <a:pt x="624" y="62"/>
                  <a:pt x="624" y="62"/>
                </a:cubicBezTo>
                <a:cubicBezTo>
                  <a:pt x="624" y="28"/>
                  <a:pt x="597" y="0"/>
                  <a:pt x="562" y="0"/>
                </a:cubicBez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a:solidFill>
                  <a:schemeClr val="lt1"/>
                </a:solidFill>
              </a:defRPr>
            </a:lvl1pPr>
          </a:lstStyle>
          <a:p>
            <a:pPr lvl="0" algn="ctr"/>
            <a:endParaRPr lang="ru-RU"/>
          </a:p>
        </p:txBody>
      </p:sp>
    </p:spTree>
    <p:extLst>
      <p:ext uri="{BB962C8B-B14F-4D97-AF65-F5344CB8AC3E}">
        <p14:creationId xmlns:p14="http://schemas.microsoft.com/office/powerpoint/2010/main" val="2188316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with subtitle and content Layout">
    <p:spTree>
      <p:nvGrpSpPr>
        <p:cNvPr id="1" name=""/>
        <p:cNvGrpSpPr/>
        <p:nvPr/>
      </p:nvGrpSpPr>
      <p:grpSpPr>
        <a:xfrm>
          <a:off x="0" y="0"/>
          <a:ext cx="0" cy="0"/>
          <a:chOff x="0" y="0"/>
          <a:chExt cx="0" cy="0"/>
        </a:xfrm>
      </p:grpSpPr>
      <p:sp>
        <p:nvSpPr>
          <p:cNvPr id="8" name="Прямоугольник 34">
            <a:extLst>
              <a:ext uri="{FF2B5EF4-FFF2-40B4-BE49-F238E27FC236}">
                <a16:creationId xmlns:a16="http://schemas.microsoft.com/office/drawing/2014/main" xmlns="" id="{394B3B32-2383-40C3-8C2F-FAE6BEB7DF0E}"/>
              </a:ext>
            </a:extLst>
          </p:cNvPr>
          <p:cNvSpPr/>
          <p:nvPr userDrawn="1"/>
        </p:nvSpPr>
        <p:spPr>
          <a:xfrm flipV="1">
            <a:off x="0" y="0"/>
            <a:ext cx="9144000" cy="15318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ru-RU"/>
          </a:p>
        </p:txBody>
      </p:sp>
      <p:sp>
        <p:nvSpPr>
          <p:cNvPr id="2" name="Title 1"/>
          <p:cNvSpPr>
            <a:spLocks noGrp="1"/>
          </p:cNvSpPr>
          <p:nvPr>
            <p:ph type="title"/>
          </p:nvPr>
        </p:nvSpPr>
        <p:spPr>
          <a:xfrm>
            <a:off x="382588" y="383308"/>
            <a:ext cx="3499420" cy="962051"/>
          </a:xfrm>
        </p:spPr>
        <p:txBody>
          <a:bodyPr/>
          <a:lstStyle>
            <a:lvl1pPr>
              <a:defRPr>
                <a:solidFill>
                  <a:schemeClr val="bg1"/>
                </a:solidFill>
              </a:defRPr>
            </a:lvl1pPr>
          </a:lstStyle>
          <a:p>
            <a:r>
              <a:rPr lang="en-US" dirty="0"/>
              <a:t>Click to edit Master title style</a:t>
            </a:r>
          </a:p>
        </p:txBody>
      </p:sp>
      <p:sp>
        <p:nvSpPr>
          <p:cNvPr id="36" name="Content Placeholder 6"/>
          <p:cNvSpPr>
            <a:spLocks noGrp="1"/>
          </p:cNvSpPr>
          <p:nvPr>
            <p:ph sz="quarter" idx="14"/>
          </p:nvPr>
        </p:nvSpPr>
        <p:spPr>
          <a:xfrm>
            <a:off x="390528" y="1721509"/>
            <a:ext cx="3478063" cy="2593764"/>
          </a:xfrm>
        </p:spPr>
        <p:txBody>
          <a:bodyPr/>
          <a:lstStyle/>
          <a:p>
            <a:pPr lvl="0"/>
            <a:r>
              <a:rPr lang="en-US" dirty="0"/>
              <a:t>Edit Master text styles</a:t>
            </a:r>
          </a:p>
          <a:p>
            <a:pPr lvl="1"/>
            <a:r>
              <a:rPr lang="en-US" dirty="0"/>
              <a:t>Second level</a:t>
            </a:r>
          </a:p>
          <a:p>
            <a:pPr lvl="2"/>
            <a:r>
              <a:rPr lang="en-US" dirty="0"/>
              <a:t>Third level</a:t>
            </a:r>
          </a:p>
        </p:txBody>
      </p:sp>
      <p:grpSp>
        <p:nvGrpSpPr>
          <p:cNvPr id="37" name="Группа 69">
            <a:extLst>
              <a:ext uri="{FF2B5EF4-FFF2-40B4-BE49-F238E27FC236}">
                <a16:creationId xmlns:a16="http://schemas.microsoft.com/office/drawing/2014/main" xmlns="" id="{EF6E67C5-207D-4A0A-A588-7ED021879BF8}"/>
              </a:ext>
            </a:extLst>
          </p:cNvPr>
          <p:cNvGrpSpPr/>
          <p:nvPr userDrawn="1"/>
        </p:nvGrpSpPr>
        <p:grpSpPr>
          <a:xfrm>
            <a:off x="4058976" y="550178"/>
            <a:ext cx="1975398" cy="3765095"/>
            <a:chOff x="-3543473" y="-4875014"/>
            <a:chExt cx="3414713" cy="6508750"/>
          </a:xfrm>
          <a:effectLst>
            <a:reflection blurRad="50800" stA="50000" endPos="2000" dist="38100" dir="5400000" sy="-100000" algn="bl" rotWithShape="0"/>
          </a:effectLst>
        </p:grpSpPr>
        <p:sp>
          <p:nvSpPr>
            <p:cNvPr id="38" name="Freeform 5">
              <a:extLst>
                <a:ext uri="{FF2B5EF4-FFF2-40B4-BE49-F238E27FC236}">
                  <a16:creationId xmlns:a16="http://schemas.microsoft.com/office/drawing/2014/main" xmlns="" id="{FFC9FDF1-6E7C-490E-B165-CE74CCAD556F}"/>
                </a:ext>
              </a:extLst>
            </p:cNvPr>
            <p:cNvSpPr>
              <a:spLocks/>
            </p:cNvSpPr>
            <p:nvPr/>
          </p:nvSpPr>
          <p:spPr bwMode="auto">
            <a:xfrm>
              <a:off x="-3514898" y="-4875014"/>
              <a:ext cx="3357563" cy="6508750"/>
            </a:xfrm>
            <a:custGeom>
              <a:avLst/>
              <a:gdLst>
                <a:gd name="T0" fmla="*/ 595 w 690"/>
                <a:gd name="T1" fmla="*/ 1338 h 1338"/>
                <a:gd name="T2" fmla="*/ 95 w 690"/>
                <a:gd name="T3" fmla="*/ 1338 h 1338"/>
                <a:gd name="T4" fmla="*/ 0 w 690"/>
                <a:gd name="T5" fmla="*/ 1243 h 1338"/>
                <a:gd name="T6" fmla="*/ 0 w 690"/>
                <a:gd name="T7" fmla="*/ 95 h 1338"/>
                <a:gd name="T8" fmla="*/ 95 w 690"/>
                <a:gd name="T9" fmla="*/ 0 h 1338"/>
                <a:gd name="T10" fmla="*/ 595 w 690"/>
                <a:gd name="T11" fmla="*/ 0 h 1338"/>
                <a:gd name="T12" fmla="*/ 690 w 690"/>
                <a:gd name="T13" fmla="*/ 95 h 1338"/>
                <a:gd name="T14" fmla="*/ 690 w 690"/>
                <a:gd name="T15" fmla="*/ 1243 h 1338"/>
                <a:gd name="T16" fmla="*/ 595 w 690"/>
                <a:gd name="T17" fmla="*/ 133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338">
                  <a:moveTo>
                    <a:pt x="595" y="1338"/>
                  </a:moveTo>
                  <a:cubicBezTo>
                    <a:pt x="95" y="1338"/>
                    <a:pt x="95" y="1338"/>
                    <a:pt x="95" y="1338"/>
                  </a:cubicBezTo>
                  <a:cubicBezTo>
                    <a:pt x="43" y="1338"/>
                    <a:pt x="0" y="1296"/>
                    <a:pt x="0" y="1243"/>
                  </a:cubicBezTo>
                  <a:cubicBezTo>
                    <a:pt x="0" y="95"/>
                    <a:pt x="0" y="95"/>
                    <a:pt x="0" y="95"/>
                  </a:cubicBezTo>
                  <a:cubicBezTo>
                    <a:pt x="0" y="42"/>
                    <a:pt x="43" y="0"/>
                    <a:pt x="95" y="0"/>
                  </a:cubicBezTo>
                  <a:cubicBezTo>
                    <a:pt x="595" y="0"/>
                    <a:pt x="595" y="0"/>
                    <a:pt x="595" y="0"/>
                  </a:cubicBezTo>
                  <a:cubicBezTo>
                    <a:pt x="648" y="0"/>
                    <a:pt x="690" y="42"/>
                    <a:pt x="690" y="95"/>
                  </a:cubicBezTo>
                  <a:cubicBezTo>
                    <a:pt x="690" y="1243"/>
                    <a:pt x="690" y="1243"/>
                    <a:pt x="690" y="1243"/>
                  </a:cubicBezTo>
                  <a:cubicBezTo>
                    <a:pt x="690" y="1296"/>
                    <a:pt x="648" y="1338"/>
                    <a:pt x="595" y="1338"/>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6">
              <a:extLst>
                <a:ext uri="{FF2B5EF4-FFF2-40B4-BE49-F238E27FC236}">
                  <a16:creationId xmlns:a16="http://schemas.microsoft.com/office/drawing/2014/main" xmlns="" id="{C2F9E074-F63D-426A-A5C8-DCCE4291BAC5}"/>
                </a:ext>
              </a:extLst>
            </p:cNvPr>
            <p:cNvSpPr>
              <a:spLocks noEditPoints="1"/>
            </p:cNvSpPr>
            <p:nvPr/>
          </p:nvSpPr>
          <p:spPr bwMode="auto">
            <a:xfrm>
              <a:off x="-3456160" y="-4816276"/>
              <a:ext cx="3240088" cy="6391275"/>
            </a:xfrm>
            <a:custGeom>
              <a:avLst/>
              <a:gdLst>
                <a:gd name="T0" fmla="*/ 583 w 666"/>
                <a:gd name="T1" fmla="*/ 1314 h 1314"/>
                <a:gd name="T2" fmla="*/ 83 w 666"/>
                <a:gd name="T3" fmla="*/ 1314 h 1314"/>
                <a:gd name="T4" fmla="*/ 0 w 666"/>
                <a:gd name="T5" fmla="*/ 1231 h 1314"/>
                <a:gd name="T6" fmla="*/ 0 w 666"/>
                <a:gd name="T7" fmla="*/ 83 h 1314"/>
                <a:gd name="T8" fmla="*/ 83 w 666"/>
                <a:gd name="T9" fmla="*/ 0 h 1314"/>
                <a:gd name="T10" fmla="*/ 583 w 666"/>
                <a:gd name="T11" fmla="*/ 0 h 1314"/>
                <a:gd name="T12" fmla="*/ 666 w 666"/>
                <a:gd name="T13" fmla="*/ 83 h 1314"/>
                <a:gd name="T14" fmla="*/ 666 w 666"/>
                <a:gd name="T15" fmla="*/ 1231 h 1314"/>
                <a:gd name="T16" fmla="*/ 583 w 666"/>
                <a:gd name="T17" fmla="*/ 1314 h 1314"/>
                <a:gd name="T18" fmla="*/ 83 w 666"/>
                <a:gd name="T19" fmla="*/ 2 h 1314"/>
                <a:gd name="T20" fmla="*/ 2 w 666"/>
                <a:gd name="T21" fmla="*/ 83 h 1314"/>
                <a:gd name="T22" fmla="*/ 2 w 666"/>
                <a:gd name="T23" fmla="*/ 1231 h 1314"/>
                <a:gd name="T24" fmla="*/ 83 w 666"/>
                <a:gd name="T25" fmla="*/ 1312 h 1314"/>
                <a:gd name="T26" fmla="*/ 583 w 666"/>
                <a:gd name="T27" fmla="*/ 1312 h 1314"/>
                <a:gd name="T28" fmla="*/ 664 w 666"/>
                <a:gd name="T29" fmla="*/ 1231 h 1314"/>
                <a:gd name="T30" fmla="*/ 664 w 666"/>
                <a:gd name="T31" fmla="*/ 83 h 1314"/>
                <a:gd name="T32" fmla="*/ 583 w 666"/>
                <a:gd name="T33" fmla="*/ 2 h 1314"/>
                <a:gd name="T34" fmla="*/ 83 w 666"/>
                <a:gd name="T35" fmla="*/ 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6" h="1314">
                  <a:moveTo>
                    <a:pt x="583" y="1314"/>
                  </a:moveTo>
                  <a:cubicBezTo>
                    <a:pt x="83" y="1314"/>
                    <a:pt x="83" y="1314"/>
                    <a:pt x="83" y="1314"/>
                  </a:cubicBezTo>
                  <a:cubicBezTo>
                    <a:pt x="37" y="1314"/>
                    <a:pt x="0" y="1277"/>
                    <a:pt x="0" y="1231"/>
                  </a:cubicBezTo>
                  <a:cubicBezTo>
                    <a:pt x="0" y="83"/>
                    <a:pt x="0" y="83"/>
                    <a:pt x="0" y="83"/>
                  </a:cubicBezTo>
                  <a:cubicBezTo>
                    <a:pt x="0" y="37"/>
                    <a:pt x="37" y="0"/>
                    <a:pt x="83" y="0"/>
                  </a:cubicBezTo>
                  <a:cubicBezTo>
                    <a:pt x="583" y="0"/>
                    <a:pt x="583" y="0"/>
                    <a:pt x="583" y="0"/>
                  </a:cubicBezTo>
                  <a:cubicBezTo>
                    <a:pt x="629" y="0"/>
                    <a:pt x="666" y="37"/>
                    <a:pt x="666" y="83"/>
                  </a:cubicBezTo>
                  <a:cubicBezTo>
                    <a:pt x="666" y="1231"/>
                    <a:pt x="666" y="1231"/>
                    <a:pt x="666" y="1231"/>
                  </a:cubicBezTo>
                  <a:cubicBezTo>
                    <a:pt x="666" y="1277"/>
                    <a:pt x="629" y="1314"/>
                    <a:pt x="583" y="1314"/>
                  </a:cubicBezTo>
                  <a:close/>
                  <a:moveTo>
                    <a:pt x="83" y="2"/>
                  </a:moveTo>
                  <a:cubicBezTo>
                    <a:pt x="38" y="2"/>
                    <a:pt x="2" y="38"/>
                    <a:pt x="2" y="83"/>
                  </a:cubicBezTo>
                  <a:cubicBezTo>
                    <a:pt x="2" y="1231"/>
                    <a:pt x="2" y="1231"/>
                    <a:pt x="2" y="1231"/>
                  </a:cubicBezTo>
                  <a:cubicBezTo>
                    <a:pt x="2" y="1276"/>
                    <a:pt x="38" y="1312"/>
                    <a:pt x="83" y="1312"/>
                  </a:cubicBezTo>
                  <a:cubicBezTo>
                    <a:pt x="583" y="1312"/>
                    <a:pt x="583" y="1312"/>
                    <a:pt x="583" y="1312"/>
                  </a:cubicBezTo>
                  <a:cubicBezTo>
                    <a:pt x="628" y="1312"/>
                    <a:pt x="664" y="1276"/>
                    <a:pt x="664" y="1231"/>
                  </a:cubicBezTo>
                  <a:cubicBezTo>
                    <a:pt x="664" y="83"/>
                    <a:pt x="664" y="83"/>
                    <a:pt x="664" y="83"/>
                  </a:cubicBezTo>
                  <a:cubicBezTo>
                    <a:pt x="664" y="38"/>
                    <a:pt x="628" y="2"/>
                    <a:pt x="583" y="2"/>
                  </a:cubicBezTo>
                  <a:lnTo>
                    <a:pt x="83" y="2"/>
                  </a:ln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8">
              <a:extLst>
                <a:ext uri="{FF2B5EF4-FFF2-40B4-BE49-F238E27FC236}">
                  <a16:creationId xmlns:a16="http://schemas.microsoft.com/office/drawing/2014/main" xmlns="" id="{99DB5C4F-788A-4FC8-BFD1-E7FEE2F60218}"/>
                </a:ext>
              </a:extLst>
            </p:cNvPr>
            <p:cNvSpPr>
              <a:spLocks/>
            </p:cNvSpPr>
            <p:nvPr/>
          </p:nvSpPr>
          <p:spPr bwMode="auto">
            <a:xfrm>
              <a:off x="-2030585" y="-4679751"/>
              <a:ext cx="393700" cy="73025"/>
            </a:xfrm>
            <a:custGeom>
              <a:avLst/>
              <a:gdLst>
                <a:gd name="T0" fmla="*/ 74 w 81"/>
                <a:gd name="T1" fmla="*/ 0 h 15"/>
                <a:gd name="T2" fmla="*/ 7 w 81"/>
                <a:gd name="T3" fmla="*/ 0 h 15"/>
                <a:gd name="T4" fmla="*/ 0 w 81"/>
                <a:gd name="T5" fmla="*/ 7 h 15"/>
                <a:gd name="T6" fmla="*/ 7 w 81"/>
                <a:gd name="T7" fmla="*/ 15 h 15"/>
                <a:gd name="T8" fmla="*/ 74 w 81"/>
                <a:gd name="T9" fmla="*/ 15 h 15"/>
                <a:gd name="T10" fmla="*/ 81 w 81"/>
                <a:gd name="T11" fmla="*/ 7 h 15"/>
                <a:gd name="T12" fmla="*/ 74 w 8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1" h="15">
                  <a:moveTo>
                    <a:pt x="74" y="0"/>
                  </a:moveTo>
                  <a:cubicBezTo>
                    <a:pt x="7" y="0"/>
                    <a:pt x="7" y="0"/>
                    <a:pt x="7" y="0"/>
                  </a:cubicBezTo>
                  <a:cubicBezTo>
                    <a:pt x="3" y="0"/>
                    <a:pt x="0" y="3"/>
                    <a:pt x="0" y="7"/>
                  </a:cubicBezTo>
                  <a:cubicBezTo>
                    <a:pt x="0" y="11"/>
                    <a:pt x="3" y="15"/>
                    <a:pt x="7" y="15"/>
                  </a:cubicBezTo>
                  <a:cubicBezTo>
                    <a:pt x="74" y="15"/>
                    <a:pt x="74" y="15"/>
                    <a:pt x="74" y="15"/>
                  </a:cubicBezTo>
                  <a:cubicBezTo>
                    <a:pt x="78" y="15"/>
                    <a:pt x="81" y="11"/>
                    <a:pt x="81" y="7"/>
                  </a:cubicBezTo>
                  <a:cubicBezTo>
                    <a:pt x="81" y="3"/>
                    <a:pt x="78" y="0"/>
                    <a:pt x="74" y="0"/>
                  </a:cubicBezTo>
                  <a:close/>
                </a:path>
              </a:pathLst>
            </a:cu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9">
              <a:extLst>
                <a:ext uri="{FF2B5EF4-FFF2-40B4-BE49-F238E27FC236}">
                  <a16:creationId xmlns:a16="http://schemas.microsoft.com/office/drawing/2014/main" xmlns="" id="{2B84CB88-062F-4613-B126-B1C3EA4881E8}"/>
                </a:ext>
              </a:extLst>
            </p:cNvPr>
            <p:cNvSpPr>
              <a:spLocks/>
            </p:cNvSpPr>
            <p:nvPr/>
          </p:nvSpPr>
          <p:spPr bwMode="auto">
            <a:xfrm>
              <a:off x="-3543473" y="-3463726"/>
              <a:ext cx="28575" cy="388938"/>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10">
              <a:extLst>
                <a:ext uri="{FF2B5EF4-FFF2-40B4-BE49-F238E27FC236}">
                  <a16:creationId xmlns:a16="http://schemas.microsoft.com/office/drawing/2014/main" xmlns="" id="{B31B8254-C935-468B-978C-41D22DA8CFC5}"/>
                </a:ext>
              </a:extLst>
            </p:cNvPr>
            <p:cNvSpPr>
              <a:spLocks/>
            </p:cNvSpPr>
            <p:nvPr/>
          </p:nvSpPr>
          <p:spPr bwMode="auto">
            <a:xfrm>
              <a:off x="-3543473" y="-3916164"/>
              <a:ext cx="28575" cy="209550"/>
            </a:xfrm>
            <a:custGeom>
              <a:avLst/>
              <a:gdLst>
                <a:gd name="T0" fmla="*/ 5 w 6"/>
                <a:gd name="T1" fmla="*/ 0 h 43"/>
                <a:gd name="T2" fmla="*/ 0 w 6"/>
                <a:gd name="T3" fmla="*/ 4 h 43"/>
                <a:gd name="T4" fmla="*/ 0 w 6"/>
                <a:gd name="T5" fmla="*/ 39 h 43"/>
                <a:gd name="T6" fmla="*/ 5 w 6"/>
                <a:gd name="T7" fmla="*/ 43 h 43"/>
                <a:gd name="T8" fmla="*/ 6 w 6"/>
                <a:gd name="T9" fmla="*/ 43 h 43"/>
                <a:gd name="T10" fmla="*/ 6 w 6"/>
                <a:gd name="T11" fmla="*/ 0 h 43"/>
                <a:gd name="T12" fmla="*/ 5 w 6"/>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6" h="43">
                  <a:moveTo>
                    <a:pt x="5" y="0"/>
                  </a:moveTo>
                  <a:cubicBezTo>
                    <a:pt x="2" y="0"/>
                    <a:pt x="0" y="2"/>
                    <a:pt x="0" y="4"/>
                  </a:cubicBezTo>
                  <a:cubicBezTo>
                    <a:pt x="0" y="39"/>
                    <a:pt x="0" y="39"/>
                    <a:pt x="0" y="39"/>
                  </a:cubicBezTo>
                  <a:cubicBezTo>
                    <a:pt x="0" y="42"/>
                    <a:pt x="2" y="43"/>
                    <a:pt x="5" y="43"/>
                  </a:cubicBezTo>
                  <a:cubicBezTo>
                    <a:pt x="6" y="43"/>
                    <a:pt x="6" y="43"/>
                    <a:pt x="6" y="43"/>
                  </a:cubicBezTo>
                  <a:cubicBezTo>
                    <a:pt x="6" y="0"/>
                    <a:pt x="6" y="0"/>
                    <a:pt x="6" y="0"/>
                  </a:cubicBezTo>
                  <a:lnTo>
                    <a:pt x="5" y="0"/>
                  </a:ln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11">
              <a:extLst>
                <a:ext uri="{FF2B5EF4-FFF2-40B4-BE49-F238E27FC236}">
                  <a16:creationId xmlns:a16="http://schemas.microsoft.com/office/drawing/2014/main" xmlns="" id="{0601D483-F612-4AB0-9084-7FDB5568409C}"/>
                </a:ext>
              </a:extLst>
            </p:cNvPr>
            <p:cNvSpPr>
              <a:spLocks/>
            </p:cNvSpPr>
            <p:nvPr/>
          </p:nvSpPr>
          <p:spPr bwMode="auto">
            <a:xfrm>
              <a:off x="-3543473" y="-2943026"/>
              <a:ext cx="28575" cy="388938"/>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12">
              <a:extLst>
                <a:ext uri="{FF2B5EF4-FFF2-40B4-BE49-F238E27FC236}">
                  <a16:creationId xmlns:a16="http://schemas.microsoft.com/office/drawing/2014/main" xmlns="" id="{0D8401AB-1D65-486C-8719-E4446C4E46A6}"/>
                </a:ext>
              </a:extLst>
            </p:cNvPr>
            <p:cNvSpPr>
              <a:spLocks/>
            </p:cNvSpPr>
            <p:nvPr/>
          </p:nvSpPr>
          <p:spPr bwMode="auto">
            <a:xfrm>
              <a:off x="-3514898" y="1141611"/>
              <a:ext cx="3357563" cy="492125"/>
            </a:xfrm>
            <a:custGeom>
              <a:avLst/>
              <a:gdLst>
                <a:gd name="T0" fmla="*/ 595 w 690"/>
                <a:gd name="T1" fmla="*/ 95 h 101"/>
                <a:gd name="T2" fmla="*/ 95 w 690"/>
                <a:gd name="T3" fmla="*/ 95 h 101"/>
                <a:gd name="T4" fmla="*/ 0 w 690"/>
                <a:gd name="T5" fmla="*/ 0 h 101"/>
                <a:gd name="T6" fmla="*/ 0 w 690"/>
                <a:gd name="T7" fmla="*/ 6 h 101"/>
                <a:gd name="T8" fmla="*/ 95 w 690"/>
                <a:gd name="T9" fmla="*/ 101 h 101"/>
                <a:gd name="T10" fmla="*/ 595 w 690"/>
                <a:gd name="T11" fmla="*/ 101 h 101"/>
                <a:gd name="T12" fmla="*/ 690 w 690"/>
                <a:gd name="T13" fmla="*/ 6 h 101"/>
                <a:gd name="T14" fmla="*/ 690 w 690"/>
                <a:gd name="T15" fmla="*/ 0 h 101"/>
                <a:gd name="T16" fmla="*/ 595 w 690"/>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595" y="95"/>
                  </a:moveTo>
                  <a:cubicBezTo>
                    <a:pt x="95" y="95"/>
                    <a:pt x="95" y="95"/>
                    <a:pt x="95" y="95"/>
                  </a:cubicBezTo>
                  <a:cubicBezTo>
                    <a:pt x="43" y="95"/>
                    <a:pt x="0" y="53"/>
                    <a:pt x="0" y="0"/>
                  </a:cubicBezTo>
                  <a:cubicBezTo>
                    <a:pt x="0" y="6"/>
                    <a:pt x="0" y="6"/>
                    <a:pt x="0" y="6"/>
                  </a:cubicBezTo>
                  <a:cubicBezTo>
                    <a:pt x="0" y="59"/>
                    <a:pt x="43" y="101"/>
                    <a:pt x="95" y="101"/>
                  </a:cubicBezTo>
                  <a:cubicBezTo>
                    <a:pt x="595" y="101"/>
                    <a:pt x="595" y="101"/>
                    <a:pt x="595" y="101"/>
                  </a:cubicBezTo>
                  <a:cubicBezTo>
                    <a:pt x="648" y="101"/>
                    <a:pt x="690" y="59"/>
                    <a:pt x="690" y="6"/>
                  </a:cubicBezTo>
                  <a:cubicBezTo>
                    <a:pt x="690" y="0"/>
                    <a:pt x="690" y="0"/>
                    <a:pt x="690" y="0"/>
                  </a:cubicBezTo>
                  <a:cubicBezTo>
                    <a:pt x="690" y="53"/>
                    <a:pt x="648" y="95"/>
                    <a:pt x="595" y="95"/>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13">
              <a:extLst>
                <a:ext uri="{FF2B5EF4-FFF2-40B4-BE49-F238E27FC236}">
                  <a16:creationId xmlns:a16="http://schemas.microsoft.com/office/drawing/2014/main" xmlns="" id="{ADECEB99-B15A-4978-83AD-263017B5F17F}"/>
                </a:ext>
              </a:extLst>
            </p:cNvPr>
            <p:cNvSpPr>
              <a:spLocks/>
            </p:cNvSpPr>
            <p:nvPr/>
          </p:nvSpPr>
          <p:spPr bwMode="auto">
            <a:xfrm>
              <a:off x="-3514898" y="-4875014"/>
              <a:ext cx="3357563" cy="492125"/>
            </a:xfrm>
            <a:custGeom>
              <a:avLst/>
              <a:gdLst>
                <a:gd name="T0" fmla="*/ 95 w 690"/>
                <a:gd name="T1" fmla="*/ 6 h 101"/>
                <a:gd name="T2" fmla="*/ 595 w 690"/>
                <a:gd name="T3" fmla="*/ 6 h 101"/>
                <a:gd name="T4" fmla="*/ 690 w 690"/>
                <a:gd name="T5" fmla="*/ 101 h 101"/>
                <a:gd name="T6" fmla="*/ 690 w 690"/>
                <a:gd name="T7" fmla="*/ 95 h 101"/>
                <a:gd name="T8" fmla="*/ 595 w 690"/>
                <a:gd name="T9" fmla="*/ 0 h 101"/>
                <a:gd name="T10" fmla="*/ 95 w 690"/>
                <a:gd name="T11" fmla="*/ 0 h 101"/>
                <a:gd name="T12" fmla="*/ 0 w 690"/>
                <a:gd name="T13" fmla="*/ 95 h 101"/>
                <a:gd name="T14" fmla="*/ 0 w 690"/>
                <a:gd name="T15" fmla="*/ 101 h 101"/>
                <a:gd name="T16" fmla="*/ 95 w 690"/>
                <a:gd name="T17" fmla="*/ 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95" y="6"/>
                  </a:moveTo>
                  <a:cubicBezTo>
                    <a:pt x="595" y="6"/>
                    <a:pt x="595" y="6"/>
                    <a:pt x="595" y="6"/>
                  </a:cubicBezTo>
                  <a:cubicBezTo>
                    <a:pt x="648" y="6"/>
                    <a:pt x="690" y="49"/>
                    <a:pt x="690" y="101"/>
                  </a:cubicBezTo>
                  <a:cubicBezTo>
                    <a:pt x="690" y="95"/>
                    <a:pt x="690" y="95"/>
                    <a:pt x="690" y="95"/>
                  </a:cubicBezTo>
                  <a:cubicBezTo>
                    <a:pt x="690" y="42"/>
                    <a:pt x="648" y="0"/>
                    <a:pt x="595" y="0"/>
                  </a:cubicBezTo>
                  <a:cubicBezTo>
                    <a:pt x="95" y="0"/>
                    <a:pt x="95" y="0"/>
                    <a:pt x="95" y="0"/>
                  </a:cubicBezTo>
                  <a:cubicBezTo>
                    <a:pt x="43" y="0"/>
                    <a:pt x="0" y="42"/>
                    <a:pt x="0" y="95"/>
                  </a:cubicBezTo>
                  <a:cubicBezTo>
                    <a:pt x="0" y="101"/>
                    <a:pt x="0" y="101"/>
                    <a:pt x="0" y="101"/>
                  </a:cubicBezTo>
                  <a:cubicBezTo>
                    <a:pt x="0" y="49"/>
                    <a:pt x="43" y="6"/>
                    <a:pt x="95" y="6"/>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 name="Freeform 14">
              <a:extLst>
                <a:ext uri="{FF2B5EF4-FFF2-40B4-BE49-F238E27FC236}">
                  <a16:creationId xmlns:a16="http://schemas.microsoft.com/office/drawing/2014/main" xmlns="" id="{249066F9-BFFC-4273-B66A-6D43D1DC6613}"/>
                </a:ext>
              </a:extLst>
            </p:cNvPr>
            <p:cNvSpPr>
              <a:spLocks/>
            </p:cNvSpPr>
            <p:nvPr/>
          </p:nvSpPr>
          <p:spPr bwMode="auto">
            <a:xfrm>
              <a:off x="-2030585" y="-4679751"/>
              <a:ext cx="393700" cy="44450"/>
            </a:xfrm>
            <a:custGeom>
              <a:avLst/>
              <a:gdLst>
                <a:gd name="T0" fmla="*/ 7 w 81"/>
                <a:gd name="T1" fmla="*/ 4 h 9"/>
                <a:gd name="T2" fmla="*/ 74 w 81"/>
                <a:gd name="T3" fmla="*/ 4 h 9"/>
                <a:gd name="T4" fmla="*/ 81 w 81"/>
                <a:gd name="T5" fmla="*/ 9 h 9"/>
                <a:gd name="T6" fmla="*/ 81 w 81"/>
                <a:gd name="T7" fmla="*/ 7 h 9"/>
                <a:gd name="T8" fmla="*/ 74 w 81"/>
                <a:gd name="T9" fmla="*/ 0 h 9"/>
                <a:gd name="T10" fmla="*/ 7 w 81"/>
                <a:gd name="T11" fmla="*/ 0 h 9"/>
                <a:gd name="T12" fmla="*/ 0 w 81"/>
                <a:gd name="T13" fmla="*/ 7 h 9"/>
                <a:gd name="T14" fmla="*/ 0 w 81"/>
                <a:gd name="T15" fmla="*/ 9 h 9"/>
                <a:gd name="T16" fmla="*/ 7 w 81"/>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
                  <a:moveTo>
                    <a:pt x="7" y="4"/>
                  </a:moveTo>
                  <a:cubicBezTo>
                    <a:pt x="74" y="4"/>
                    <a:pt x="74" y="4"/>
                    <a:pt x="74" y="4"/>
                  </a:cubicBezTo>
                  <a:cubicBezTo>
                    <a:pt x="77" y="4"/>
                    <a:pt x="80" y="6"/>
                    <a:pt x="81" y="9"/>
                  </a:cubicBezTo>
                  <a:cubicBezTo>
                    <a:pt x="81" y="9"/>
                    <a:pt x="81" y="8"/>
                    <a:pt x="81" y="7"/>
                  </a:cubicBezTo>
                  <a:cubicBezTo>
                    <a:pt x="81" y="3"/>
                    <a:pt x="78" y="0"/>
                    <a:pt x="74" y="0"/>
                  </a:cubicBezTo>
                  <a:cubicBezTo>
                    <a:pt x="7" y="0"/>
                    <a:pt x="7" y="0"/>
                    <a:pt x="7" y="0"/>
                  </a:cubicBezTo>
                  <a:cubicBezTo>
                    <a:pt x="3" y="0"/>
                    <a:pt x="0" y="3"/>
                    <a:pt x="0" y="7"/>
                  </a:cubicBezTo>
                  <a:cubicBezTo>
                    <a:pt x="0" y="8"/>
                    <a:pt x="0" y="9"/>
                    <a:pt x="0" y="9"/>
                  </a:cubicBezTo>
                  <a:cubicBezTo>
                    <a:pt x="1" y="6"/>
                    <a:pt x="4" y="4"/>
                    <a:pt x="7" y="4"/>
                  </a:cubicBezTo>
                  <a:close/>
                </a:path>
              </a:pathLst>
            </a:cu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 name="Oval 15">
              <a:extLst>
                <a:ext uri="{FF2B5EF4-FFF2-40B4-BE49-F238E27FC236}">
                  <a16:creationId xmlns:a16="http://schemas.microsoft.com/office/drawing/2014/main" xmlns="" id="{DD1CB3CD-0592-471B-A215-991FA1730640}"/>
                </a:ext>
              </a:extLst>
            </p:cNvPr>
            <p:cNvSpPr>
              <a:spLocks noChangeArrowheads="1"/>
            </p:cNvSpPr>
            <p:nvPr/>
          </p:nvSpPr>
          <p:spPr bwMode="auto">
            <a:xfrm>
              <a:off x="-2214735" y="-4694039"/>
              <a:ext cx="10160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 name="Oval 16">
              <a:extLst>
                <a:ext uri="{FF2B5EF4-FFF2-40B4-BE49-F238E27FC236}">
                  <a16:creationId xmlns:a16="http://schemas.microsoft.com/office/drawing/2014/main" xmlns="" id="{94FD97D9-8F3D-43C4-9569-F30004373AB5}"/>
                </a:ext>
              </a:extLst>
            </p:cNvPr>
            <p:cNvSpPr>
              <a:spLocks noChangeArrowheads="1"/>
            </p:cNvSpPr>
            <p:nvPr/>
          </p:nvSpPr>
          <p:spPr bwMode="auto">
            <a:xfrm>
              <a:off x="-2195685" y="-4674989"/>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 name="Oval 17">
              <a:extLst>
                <a:ext uri="{FF2B5EF4-FFF2-40B4-BE49-F238E27FC236}">
                  <a16:creationId xmlns:a16="http://schemas.microsoft.com/office/drawing/2014/main" xmlns="" id="{06A5C97B-0F4F-4713-B447-A93D5FA8F910}"/>
                </a:ext>
              </a:extLst>
            </p:cNvPr>
            <p:cNvSpPr>
              <a:spLocks noChangeArrowheads="1"/>
            </p:cNvSpPr>
            <p:nvPr/>
          </p:nvSpPr>
          <p:spPr bwMode="auto">
            <a:xfrm>
              <a:off x="-2483023" y="-4714676"/>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 name="Oval 18">
              <a:extLst>
                <a:ext uri="{FF2B5EF4-FFF2-40B4-BE49-F238E27FC236}">
                  <a16:creationId xmlns:a16="http://schemas.microsoft.com/office/drawing/2014/main" xmlns="" id="{DEE2E46B-63B2-44F3-816D-8507117933BB}"/>
                </a:ext>
              </a:extLst>
            </p:cNvPr>
            <p:cNvSpPr>
              <a:spLocks noChangeArrowheads="1"/>
            </p:cNvSpPr>
            <p:nvPr/>
          </p:nvSpPr>
          <p:spPr bwMode="auto">
            <a:xfrm>
              <a:off x="-2459210" y="-4694039"/>
              <a:ext cx="98425"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 name="Oval 19">
              <a:extLst>
                <a:ext uri="{FF2B5EF4-FFF2-40B4-BE49-F238E27FC236}">
                  <a16:creationId xmlns:a16="http://schemas.microsoft.com/office/drawing/2014/main" xmlns="" id="{91AA136C-4BD7-4EA2-BD6C-784B54A69829}"/>
                </a:ext>
              </a:extLst>
            </p:cNvPr>
            <p:cNvSpPr>
              <a:spLocks noChangeArrowheads="1"/>
            </p:cNvSpPr>
            <p:nvPr/>
          </p:nvSpPr>
          <p:spPr bwMode="auto">
            <a:xfrm>
              <a:off x="-2433810" y="-4670226"/>
              <a:ext cx="47625"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 name="Oval 20">
              <a:extLst>
                <a:ext uri="{FF2B5EF4-FFF2-40B4-BE49-F238E27FC236}">
                  <a16:creationId xmlns:a16="http://schemas.microsoft.com/office/drawing/2014/main" xmlns="" id="{880DE56F-F1AF-4D36-B396-06035A1BE019}"/>
                </a:ext>
              </a:extLst>
            </p:cNvPr>
            <p:cNvSpPr>
              <a:spLocks noChangeArrowheads="1"/>
            </p:cNvSpPr>
            <p:nvPr/>
          </p:nvSpPr>
          <p:spPr bwMode="auto">
            <a:xfrm>
              <a:off x="-1559098" y="-4694039"/>
              <a:ext cx="10795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 name="Oval 21">
              <a:extLst>
                <a:ext uri="{FF2B5EF4-FFF2-40B4-BE49-F238E27FC236}">
                  <a16:creationId xmlns:a16="http://schemas.microsoft.com/office/drawing/2014/main" xmlns="" id="{4988FBAE-46EC-4B9E-93D7-214BD3DCFD8A}"/>
                </a:ext>
              </a:extLst>
            </p:cNvPr>
            <p:cNvSpPr>
              <a:spLocks noChangeArrowheads="1"/>
            </p:cNvSpPr>
            <p:nvPr/>
          </p:nvSpPr>
          <p:spPr bwMode="auto">
            <a:xfrm>
              <a:off x="-1535285" y="-4674989"/>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 name="Oval 22">
              <a:extLst>
                <a:ext uri="{FF2B5EF4-FFF2-40B4-BE49-F238E27FC236}">
                  <a16:creationId xmlns:a16="http://schemas.microsoft.com/office/drawing/2014/main" xmlns="" id="{197685E8-7CF1-4373-A81B-AFE1B8DA3869}"/>
                </a:ext>
              </a:extLst>
            </p:cNvPr>
            <p:cNvSpPr>
              <a:spLocks noChangeArrowheads="1"/>
            </p:cNvSpPr>
            <p:nvPr/>
          </p:nvSpPr>
          <p:spPr bwMode="auto">
            <a:xfrm>
              <a:off x="-1330498" y="-4714676"/>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 name="Oval 23">
              <a:extLst>
                <a:ext uri="{FF2B5EF4-FFF2-40B4-BE49-F238E27FC236}">
                  <a16:creationId xmlns:a16="http://schemas.microsoft.com/office/drawing/2014/main" xmlns="" id="{351EC3A1-B7E4-4552-B61A-1473FCC90E4D}"/>
                </a:ext>
              </a:extLst>
            </p:cNvPr>
            <p:cNvSpPr>
              <a:spLocks noChangeArrowheads="1"/>
            </p:cNvSpPr>
            <p:nvPr/>
          </p:nvSpPr>
          <p:spPr bwMode="auto">
            <a:xfrm>
              <a:off x="-1311448" y="-4694039"/>
              <a:ext cx="103188"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 name="Oval 24">
              <a:extLst>
                <a:ext uri="{FF2B5EF4-FFF2-40B4-BE49-F238E27FC236}">
                  <a16:creationId xmlns:a16="http://schemas.microsoft.com/office/drawing/2014/main" xmlns="" id="{661AC816-2296-40C9-A25C-B1BEFE61ACAC}"/>
                </a:ext>
              </a:extLst>
            </p:cNvPr>
            <p:cNvSpPr>
              <a:spLocks noChangeArrowheads="1"/>
            </p:cNvSpPr>
            <p:nvPr/>
          </p:nvSpPr>
          <p:spPr bwMode="auto">
            <a:xfrm>
              <a:off x="-1286048" y="-4670226"/>
              <a:ext cx="52388"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7" name="Freeform 25">
              <a:extLst>
                <a:ext uri="{FF2B5EF4-FFF2-40B4-BE49-F238E27FC236}">
                  <a16:creationId xmlns:a16="http://schemas.microsoft.com/office/drawing/2014/main" xmlns="" id="{46F29B81-FB29-4C2F-91BC-A295FECE0DAC}"/>
                </a:ext>
              </a:extLst>
            </p:cNvPr>
            <p:cNvSpPr>
              <a:spLocks/>
            </p:cNvSpPr>
            <p:nvPr/>
          </p:nvSpPr>
          <p:spPr bwMode="auto">
            <a:xfrm>
              <a:off x="-3524423" y="-3916164"/>
              <a:ext cx="9525" cy="209550"/>
            </a:xfrm>
            <a:custGeom>
              <a:avLst/>
              <a:gdLst>
                <a:gd name="T0" fmla="*/ 0 w 2"/>
                <a:gd name="T1" fmla="*/ 0 h 43"/>
                <a:gd name="T2" fmla="*/ 0 w 2"/>
                <a:gd name="T3" fmla="*/ 43 h 43"/>
                <a:gd name="T4" fmla="*/ 1 w 2"/>
                <a:gd name="T5" fmla="*/ 43 h 43"/>
                <a:gd name="T6" fmla="*/ 2 w 2"/>
                <a:gd name="T7" fmla="*/ 43 h 43"/>
                <a:gd name="T8" fmla="*/ 2 w 2"/>
                <a:gd name="T9" fmla="*/ 0 h 43"/>
                <a:gd name="T10" fmla="*/ 1 w 2"/>
                <a:gd name="T11" fmla="*/ 0 h 43"/>
                <a:gd name="T12" fmla="*/ 0 w 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 h="43">
                  <a:moveTo>
                    <a:pt x="0" y="0"/>
                  </a:moveTo>
                  <a:cubicBezTo>
                    <a:pt x="0" y="43"/>
                    <a:pt x="0" y="43"/>
                    <a:pt x="0" y="43"/>
                  </a:cubicBezTo>
                  <a:cubicBezTo>
                    <a:pt x="0" y="43"/>
                    <a:pt x="0" y="43"/>
                    <a:pt x="1" y="43"/>
                  </a:cubicBezTo>
                  <a:cubicBezTo>
                    <a:pt x="2" y="43"/>
                    <a:pt x="2" y="43"/>
                    <a:pt x="2" y="43"/>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 name="Freeform 26">
              <a:extLst>
                <a:ext uri="{FF2B5EF4-FFF2-40B4-BE49-F238E27FC236}">
                  <a16:creationId xmlns:a16="http://schemas.microsoft.com/office/drawing/2014/main" xmlns="" id="{290C135C-B9D0-4415-BAB5-F12F8FD6155A}"/>
                </a:ext>
              </a:extLst>
            </p:cNvPr>
            <p:cNvSpPr>
              <a:spLocks/>
            </p:cNvSpPr>
            <p:nvPr/>
          </p:nvSpPr>
          <p:spPr bwMode="auto">
            <a:xfrm>
              <a:off x="-3524423" y="-3463726"/>
              <a:ext cx="9525" cy="388938"/>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 name="Freeform 27">
              <a:extLst>
                <a:ext uri="{FF2B5EF4-FFF2-40B4-BE49-F238E27FC236}">
                  <a16:creationId xmlns:a16="http://schemas.microsoft.com/office/drawing/2014/main" xmlns="" id="{429A1CC3-6587-4A2B-AEB1-2BC35DF02329}"/>
                </a:ext>
              </a:extLst>
            </p:cNvPr>
            <p:cNvSpPr>
              <a:spLocks/>
            </p:cNvSpPr>
            <p:nvPr/>
          </p:nvSpPr>
          <p:spPr bwMode="auto">
            <a:xfrm>
              <a:off x="-3524423" y="-2943026"/>
              <a:ext cx="9525" cy="388938"/>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 name="Freeform 28">
              <a:extLst>
                <a:ext uri="{FF2B5EF4-FFF2-40B4-BE49-F238E27FC236}">
                  <a16:creationId xmlns:a16="http://schemas.microsoft.com/office/drawing/2014/main" xmlns="" id="{1F760E5D-3369-4757-8B2E-D6F346D2BEE2}"/>
                </a:ext>
              </a:extLst>
            </p:cNvPr>
            <p:cNvSpPr>
              <a:spLocks/>
            </p:cNvSpPr>
            <p:nvPr/>
          </p:nvSpPr>
          <p:spPr bwMode="auto">
            <a:xfrm>
              <a:off x="-157335" y="-3089076"/>
              <a:ext cx="28575" cy="787400"/>
            </a:xfrm>
            <a:custGeom>
              <a:avLst/>
              <a:gdLst>
                <a:gd name="T0" fmla="*/ 6 w 6"/>
                <a:gd name="T1" fmla="*/ 158 h 162"/>
                <a:gd name="T2" fmla="*/ 6 w 6"/>
                <a:gd name="T3" fmla="*/ 4 h 162"/>
                <a:gd name="T4" fmla="*/ 2 w 6"/>
                <a:gd name="T5" fmla="*/ 0 h 162"/>
                <a:gd name="T6" fmla="*/ 0 w 6"/>
                <a:gd name="T7" fmla="*/ 0 h 162"/>
                <a:gd name="T8" fmla="*/ 0 w 6"/>
                <a:gd name="T9" fmla="*/ 162 h 162"/>
                <a:gd name="T10" fmla="*/ 2 w 6"/>
                <a:gd name="T11" fmla="*/ 162 h 162"/>
                <a:gd name="T12" fmla="*/ 6 w 6"/>
                <a:gd name="T13" fmla="*/ 158 h 162"/>
              </a:gdLst>
              <a:ahLst/>
              <a:cxnLst>
                <a:cxn ang="0">
                  <a:pos x="T0" y="T1"/>
                </a:cxn>
                <a:cxn ang="0">
                  <a:pos x="T2" y="T3"/>
                </a:cxn>
                <a:cxn ang="0">
                  <a:pos x="T4" y="T5"/>
                </a:cxn>
                <a:cxn ang="0">
                  <a:pos x="T6" y="T7"/>
                </a:cxn>
                <a:cxn ang="0">
                  <a:pos x="T8" y="T9"/>
                </a:cxn>
                <a:cxn ang="0">
                  <a:pos x="T10" y="T11"/>
                </a:cxn>
                <a:cxn ang="0">
                  <a:pos x="T12" y="T13"/>
                </a:cxn>
              </a:cxnLst>
              <a:rect l="0" t="0" r="r" b="b"/>
              <a:pathLst>
                <a:path w="6" h="162">
                  <a:moveTo>
                    <a:pt x="6" y="158"/>
                  </a:moveTo>
                  <a:cubicBezTo>
                    <a:pt x="6" y="4"/>
                    <a:pt x="6" y="4"/>
                    <a:pt x="6" y="4"/>
                  </a:cubicBezTo>
                  <a:cubicBezTo>
                    <a:pt x="6" y="2"/>
                    <a:pt x="4" y="0"/>
                    <a:pt x="2" y="0"/>
                  </a:cubicBezTo>
                  <a:cubicBezTo>
                    <a:pt x="0" y="0"/>
                    <a:pt x="0" y="0"/>
                    <a:pt x="0" y="0"/>
                  </a:cubicBezTo>
                  <a:cubicBezTo>
                    <a:pt x="0" y="162"/>
                    <a:pt x="0" y="162"/>
                    <a:pt x="0" y="162"/>
                  </a:cubicBezTo>
                  <a:cubicBezTo>
                    <a:pt x="2" y="162"/>
                    <a:pt x="2" y="162"/>
                    <a:pt x="2" y="162"/>
                  </a:cubicBezTo>
                  <a:cubicBezTo>
                    <a:pt x="4" y="162"/>
                    <a:pt x="6" y="160"/>
                    <a:pt x="6" y="158"/>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 name="Freeform 29">
              <a:extLst>
                <a:ext uri="{FF2B5EF4-FFF2-40B4-BE49-F238E27FC236}">
                  <a16:creationId xmlns:a16="http://schemas.microsoft.com/office/drawing/2014/main" xmlns="" id="{699FCCAB-F287-4E3E-83C9-009215A4A3B6}"/>
                </a:ext>
              </a:extLst>
            </p:cNvPr>
            <p:cNvSpPr>
              <a:spLocks/>
            </p:cNvSpPr>
            <p:nvPr/>
          </p:nvSpPr>
          <p:spPr bwMode="auto">
            <a:xfrm>
              <a:off x="-157335" y="-3089076"/>
              <a:ext cx="9525" cy="787400"/>
            </a:xfrm>
            <a:custGeom>
              <a:avLst/>
              <a:gdLst>
                <a:gd name="T0" fmla="*/ 2 w 2"/>
                <a:gd name="T1" fmla="*/ 162 h 162"/>
                <a:gd name="T2" fmla="*/ 2 w 2"/>
                <a:gd name="T3" fmla="*/ 0 h 162"/>
                <a:gd name="T4" fmla="*/ 2 w 2"/>
                <a:gd name="T5" fmla="*/ 0 h 162"/>
                <a:gd name="T6" fmla="*/ 0 w 2"/>
                <a:gd name="T7" fmla="*/ 0 h 162"/>
                <a:gd name="T8" fmla="*/ 0 w 2"/>
                <a:gd name="T9" fmla="*/ 162 h 162"/>
                <a:gd name="T10" fmla="*/ 2 w 2"/>
                <a:gd name="T11" fmla="*/ 162 h 162"/>
                <a:gd name="T12" fmla="*/ 2 w 2"/>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2" h="162">
                  <a:moveTo>
                    <a:pt x="2" y="162"/>
                  </a:moveTo>
                  <a:cubicBezTo>
                    <a:pt x="2" y="0"/>
                    <a:pt x="2" y="0"/>
                    <a:pt x="2" y="0"/>
                  </a:cubicBezTo>
                  <a:cubicBezTo>
                    <a:pt x="2" y="0"/>
                    <a:pt x="2" y="0"/>
                    <a:pt x="2" y="0"/>
                  </a:cubicBezTo>
                  <a:cubicBezTo>
                    <a:pt x="0" y="0"/>
                    <a:pt x="0" y="0"/>
                    <a:pt x="0" y="0"/>
                  </a:cubicBezTo>
                  <a:cubicBezTo>
                    <a:pt x="0" y="162"/>
                    <a:pt x="0" y="162"/>
                    <a:pt x="0" y="162"/>
                  </a:cubicBezTo>
                  <a:cubicBezTo>
                    <a:pt x="2" y="162"/>
                    <a:pt x="2" y="162"/>
                    <a:pt x="2" y="162"/>
                  </a:cubicBezTo>
                  <a:cubicBezTo>
                    <a:pt x="2" y="162"/>
                    <a:pt x="2" y="162"/>
                    <a:pt x="2" y="162"/>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 name="Rectangle 30">
              <a:extLst>
                <a:ext uri="{FF2B5EF4-FFF2-40B4-BE49-F238E27FC236}">
                  <a16:creationId xmlns:a16="http://schemas.microsoft.com/office/drawing/2014/main" xmlns="" id="{280A20CA-7B66-42A9-AD13-D38874CF94F6}"/>
                </a:ext>
              </a:extLst>
            </p:cNvPr>
            <p:cNvSpPr>
              <a:spLocks noChangeArrowheads="1"/>
            </p:cNvSpPr>
            <p:nvPr/>
          </p:nvSpPr>
          <p:spPr bwMode="auto">
            <a:xfrm>
              <a:off x="-225598" y="766961"/>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 name="Rectangle 31">
              <a:extLst>
                <a:ext uri="{FF2B5EF4-FFF2-40B4-BE49-F238E27FC236}">
                  <a16:creationId xmlns:a16="http://schemas.microsoft.com/office/drawing/2014/main" xmlns="" id="{9C216AE3-F552-4364-BF9E-C09495D34733}"/>
                </a:ext>
              </a:extLst>
            </p:cNvPr>
            <p:cNvSpPr>
              <a:spLocks noChangeArrowheads="1"/>
            </p:cNvSpPr>
            <p:nvPr/>
          </p:nvSpPr>
          <p:spPr bwMode="auto">
            <a:xfrm>
              <a:off x="-3514898" y="766961"/>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 name="Rectangle 32">
              <a:extLst>
                <a:ext uri="{FF2B5EF4-FFF2-40B4-BE49-F238E27FC236}">
                  <a16:creationId xmlns:a16="http://schemas.microsoft.com/office/drawing/2014/main" xmlns="" id="{5AB55B02-60BB-4454-9000-223DAA7EF206}"/>
                </a:ext>
              </a:extLst>
            </p:cNvPr>
            <p:cNvSpPr>
              <a:spLocks noChangeArrowheads="1"/>
            </p:cNvSpPr>
            <p:nvPr/>
          </p:nvSpPr>
          <p:spPr bwMode="auto">
            <a:xfrm>
              <a:off x="-2255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 name="Rectangle 33">
              <a:extLst>
                <a:ext uri="{FF2B5EF4-FFF2-40B4-BE49-F238E27FC236}">
                  <a16:creationId xmlns:a16="http://schemas.microsoft.com/office/drawing/2014/main" xmlns="" id="{97BBF5A9-38D1-401C-8AE4-81F93C2ABFB0}"/>
                </a:ext>
              </a:extLst>
            </p:cNvPr>
            <p:cNvSpPr>
              <a:spLocks noChangeArrowheads="1"/>
            </p:cNvSpPr>
            <p:nvPr/>
          </p:nvSpPr>
          <p:spPr bwMode="auto">
            <a:xfrm>
              <a:off x="-35148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96" name="Freeform 7">
            <a:extLst>
              <a:ext uri="{FF2B5EF4-FFF2-40B4-BE49-F238E27FC236}">
                <a16:creationId xmlns:a16="http://schemas.microsoft.com/office/drawing/2014/main" xmlns="" id="{C7C42263-A9D0-4A7B-A353-BE068384C756}"/>
              </a:ext>
            </a:extLst>
          </p:cNvPr>
          <p:cNvSpPr>
            <a:spLocks noGrp="1"/>
          </p:cNvSpPr>
          <p:nvPr>
            <p:ph type="pic" sz="quarter" idx="29"/>
          </p:nvPr>
        </p:nvSpPr>
        <p:spPr bwMode="auto">
          <a:xfrm>
            <a:off x="4192339" y="636089"/>
            <a:ext cx="1749480" cy="3579596"/>
          </a:xfrm>
          <a:custGeom>
            <a:avLst/>
            <a:gdLst>
              <a:gd name="T0" fmla="*/ 562 w 624"/>
              <a:gd name="T1" fmla="*/ 0 h 1272"/>
              <a:gd name="T2" fmla="*/ 507 w 624"/>
              <a:gd name="T3" fmla="*/ 0 h 1272"/>
              <a:gd name="T4" fmla="*/ 477 w 624"/>
              <a:gd name="T5" fmla="*/ 20 h 1272"/>
              <a:gd name="T6" fmla="*/ 476 w 624"/>
              <a:gd name="T7" fmla="*/ 22 h 1272"/>
              <a:gd name="T8" fmla="*/ 447 w 624"/>
              <a:gd name="T9" fmla="*/ 42 h 1272"/>
              <a:gd name="T10" fmla="*/ 178 w 624"/>
              <a:gd name="T11" fmla="*/ 42 h 1272"/>
              <a:gd name="T12" fmla="*/ 148 w 624"/>
              <a:gd name="T13" fmla="*/ 22 h 1272"/>
              <a:gd name="T14" fmla="*/ 147 w 624"/>
              <a:gd name="T15" fmla="*/ 20 h 1272"/>
              <a:gd name="T16" fmla="*/ 118 w 624"/>
              <a:gd name="T17" fmla="*/ 0 h 1272"/>
              <a:gd name="T18" fmla="*/ 63 w 624"/>
              <a:gd name="T19" fmla="*/ 0 h 1272"/>
              <a:gd name="T20" fmla="*/ 17 w 624"/>
              <a:gd name="T21" fmla="*/ 20 h 1272"/>
              <a:gd name="T22" fmla="*/ 0 w 624"/>
              <a:gd name="T23" fmla="*/ 62 h 1272"/>
              <a:gd name="T24" fmla="*/ 0 w 624"/>
              <a:gd name="T25" fmla="*/ 1210 h 1272"/>
              <a:gd name="T26" fmla="*/ 18 w 624"/>
              <a:gd name="T27" fmla="*/ 1254 h 1272"/>
              <a:gd name="T28" fmla="*/ 62 w 624"/>
              <a:gd name="T29" fmla="*/ 1272 h 1272"/>
              <a:gd name="T30" fmla="*/ 562 w 624"/>
              <a:gd name="T31" fmla="*/ 1272 h 1272"/>
              <a:gd name="T32" fmla="*/ 624 w 624"/>
              <a:gd name="T33" fmla="*/ 1210 h 1272"/>
              <a:gd name="T34" fmla="*/ 624 w 624"/>
              <a:gd name="T35" fmla="*/ 62 h 1272"/>
              <a:gd name="T36" fmla="*/ 562 w 624"/>
              <a:gd name="T3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4" h="1272">
                <a:moveTo>
                  <a:pt x="562" y="0"/>
                </a:moveTo>
                <a:cubicBezTo>
                  <a:pt x="507" y="0"/>
                  <a:pt x="507" y="0"/>
                  <a:pt x="507" y="0"/>
                </a:cubicBezTo>
                <a:cubicBezTo>
                  <a:pt x="494" y="0"/>
                  <a:pt x="482" y="8"/>
                  <a:pt x="477" y="20"/>
                </a:cubicBezTo>
                <a:cubicBezTo>
                  <a:pt x="476" y="22"/>
                  <a:pt x="476" y="22"/>
                  <a:pt x="476" y="22"/>
                </a:cubicBezTo>
                <a:cubicBezTo>
                  <a:pt x="472" y="35"/>
                  <a:pt x="460" y="42"/>
                  <a:pt x="447" y="42"/>
                </a:cubicBezTo>
                <a:cubicBezTo>
                  <a:pt x="178" y="42"/>
                  <a:pt x="178" y="42"/>
                  <a:pt x="178" y="42"/>
                </a:cubicBezTo>
                <a:cubicBezTo>
                  <a:pt x="165" y="42"/>
                  <a:pt x="153" y="35"/>
                  <a:pt x="148" y="22"/>
                </a:cubicBezTo>
                <a:cubicBezTo>
                  <a:pt x="147" y="20"/>
                  <a:pt x="147" y="20"/>
                  <a:pt x="147" y="20"/>
                </a:cubicBezTo>
                <a:cubicBezTo>
                  <a:pt x="142" y="8"/>
                  <a:pt x="131" y="0"/>
                  <a:pt x="118" y="0"/>
                </a:cubicBezTo>
                <a:cubicBezTo>
                  <a:pt x="63" y="0"/>
                  <a:pt x="63" y="0"/>
                  <a:pt x="63" y="0"/>
                </a:cubicBezTo>
                <a:cubicBezTo>
                  <a:pt x="45" y="0"/>
                  <a:pt x="28" y="7"/>
                  <a:pt x="17" y="20"/>
                </a:cubicBezTo>
                <a:cubicBezTo>
                  <a:pt x="6" y="31"/>
                  <a:pt x="0" y="46"/>
                  <a:pt x="0" y="62"/>
                </a:cubicBezTo>
                <a:cubicBezTo>
                  <a:pt x="0" y="1210"/>
                  <a:pt x="0" y="1210"/>
                  <a:pt x="0" y="1210"/>
                </a:cubicBezTo>
                <a:cubicBezTo>
                  <a:pt x="0" y="1227"/>
                  <a:pt x="7" y="1243"/>
                  <a:pt x="18" y="1254"/>
                </a:cubicBezTo>
                <a:cubicBezTo>
                  <a:pt x="30" y="1266"/>
                  <a:pt x="46" y="1272"/>
                  <a:pt x="62" y="1272"/>
                </a:cubicBezTo>
                <a:cubicBezTo>
                  <a:pt x="562" y="1272"/>
                  <a:pt x="562" y="1272"/>
                  <a:pt x="562" y="1272"/>
                </a:cubicBezTo>
                <a:cubicBezTo>
                  <a:pt x="597" y="1272"/>
                  <a:pt x="624" y="1245"/>
                  <a:pt x="624" y="1210"/>
                </a:cubicBezTo>
                <a:cubicBezTo>
                  <a:pt x="624" y="62"/>
                  <a:pt x="624" y="62"/>
                  <a:pt x="624" y="62"/>
                </a:cubicBezTo>
                <a:cubicBezTo>
                  <a:pt x="624" y="28"/>
                  <a:pt x="597" y="0"/>
                  <a:pt x="562" y="0"/>
                </a:cubicBez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a:solidFill>
                  <a:schemeClr val="lt1"/>
                </a:solidFill>
              </a:defRPr>
            </a:lvl1pPr>
          </a:lstStyle>
          <a:p>
            <a:pPr lvl="0" algn="ctr"/>
            <a:endParaRPr lang="ru-RU"/>
          </a:p>
        </p:txBody>
      </p:sp>
    </p:spTree>
    <p:extLst>
      <p:ext uri="{BB962C8B-B14F-4D97-AF65-F5344CB8AC3E}">
        <p14:creationId xmlns:p14="http://schemas.microsoft.com/office/powerpoint/2010/main" val="298396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with subtitle and content Layout">
    <p:spTree>
      <p:nvGrpSpPr>
        <p:cNvPr id="1" name=""/>
        <p:cNvGrpSpPr/>
        <p:nvPr/>
      </p:nvGrpSpPr>
      <p:grpSpPr>
        <a:xfrm>
          <a:off x="0" y="0"/>
          <a:ext cx="0" cy="0"/>
          <a:chOff x="0" y="0"/>
          <a:chExt cx="0" cy="0"/>
        </a:xfrm>
      </p:grpSpPr>
      <p:sp>
        <p:nvSpPr>
          <p:cNvPr id="102" name="Прямоугольник 21">
            <a:extLst>
              <a:ext uri="{FF2B5EF4-FFF2-40B4-BE49-F238E27FC236}">
                <a16:creationId xmlns:a16="http://schemas.microsoft.com/office/drawing/2014/main" xmlns="" id="{B3DE99BA-2555-4ED3-A990-CFEFFA9A7B77}"/>
              </a:ext>
            </a:extLst>
          </p:cNvPr>
          <p:cNvSpPr/>
          <p:nvPr userDrawn="1"/>
        </p:nvSpPr>
        <p:spPr>
          <a:xfrm>
            <a:off x="0" y="1270546"/>
            <a:ext cx="9144000" cy="3128476"/>
          </a:xfrm>
          <a:prstGeom prst="rect">
            <a:avLst/>
          </a:prstGeom>
          <a:solidFill>
            <a:srgbClr val="F9F5F1"/>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ru-RU"/>
          </a:p>
        </p:txBody>
      </p:sp>
      <p:grpSp>
        <p:nvGrpSpPr>
          <p:cNvPr id="9" name="Группа 126">
            <a:extLst>
              <a:ext uri="{FF2B5EF4-FFF2-40B4-BE49-F238E27FC236}">
                <a16:creationId xmlns:a16="http://schemas.microsoft.com/office/drawing/2014/main" xmlns="" id="{A048296C-7F5D-463E-AC7F-FD26BAB620A2}"/>
              </a:ext>
            </a:extLst>
          </p:cNvPr>
          <p:cNvGrpSpPr/>
          <p:nvPr userDrawn="1"/>
        </p:nvGrpSpPr>
        <p:grpSpPr>
          <a:xfrm>
            <a:off x="7123368" y="1014986"/>
            <a:ext cx="1684281" cy="3210228"/>
            <a:chOff x="-3543473" y="-4875014"/>
            <a:chExt cx="3414713" cy="6508750"/>
          </a:xfrm>
          <a:effectLst/>
        </p:grpSpPr>
        <p:sp>
          <p:nvSpPr>
            <p:cNvPr id="10" name="Freeform 5">
              <a:extLst>
                <a:ext uri="{FF2B5EF4-FFF2-40B4-BE49-F238E27FC236}">
                  <a16:creationId xmlns:a16="http://schemas.microsoft.com/office/drawing/2014/main" xmlns="" id="{053ECADC-E730-4638-8117-B5EFBC6C8B56}"/>
                </a:ext>
              </a:extLst>
            </p:cNvPr>
            <p:cNvSpPr>
              <a:spLocks/>
            </p:cNvSpPr>
            <p:nvPr/>
          </p:nvSpPr>
          <p:spPr bwMode="auto">
            <a:xfrm>
              <a:off x="-3514898" y="-4875014"/>
              <a:ext cx="3357563" cy="6508750"/>
            </a:xfrm>
            <a:custGeom>
              <a:avLst/>
              <a:gdLst>
                <a:gd name="T0" fmla="*/ 595 w 690"/>
                <a:gd name="T1" fmla="*/ 1338 h 1338"/>
                <a:gd name="T2" fmla="*/ 95 w 690"/>
                <a:gd name="T3" fmla="*/ 1338 h 1338"/>
                <a:gd name="T4" fmla="*/ 0 w 690"/>
                <a:gd name="T5" fmla="*/ 1243 h 1338"/>
                <a:gd name="T6" fmla="*/ 0 w 690"/>
                <a:gd name="T7" fmla="*/ 95 h 1338"/>
                <a:gd name="T8" fmla="*/ 95 w 690"/>
                <a:gd name="T9" fmla="*/ 0 h 1338"/>
                <a:gd name="T10" fmla="*/ 595 w 690"/>
                <a:gd name="T11" fmla="*/ 0 h 1338"/>
                <a:gd name="T12" fmla="*/ 690 w 690"/>
                <a:gd name="T13" fmla="*/ 95 h 1338"/>
                <a:gd name="T14" fmla="*/ 690 w 690"/>
                <a:gd name="T15" fmla="*/ 1243 h 1338"/>
                <a:gd name="T16" fmla="*/ 595 w 690"/>
                <a:gd name="T17" fmla="*/ 133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338">
                  <a:moveTo>
                    <a:pt x="595" y="1338"/>
                  </a:moveTo>
                  <a:cubicBezTo>
                    <a:pt x="95" y="1338"/>
                    <a:pt x="95" y="1338"/>
                    <a:pt x="95" y="1338"/>
                  </a:cubicBezTo>
                  <a:cubicBezTo>
                    <a:pt x="43" y="1338"/>
                    <a:pt x="0" y="1296"/>
                    <a:pt x="0" y="1243"/>
                  </a:cubicBezTo>
                  <a:cubicBezTo>
                    <a:pt x="0" y="95"/>
                    <a:pt x="0" y="95"/>
                    <a:pt x="0" y="95"/>
                  </a:cubicBezTo>
                  <a:cubicBezTo>
                    <a:pt x="0" y="42"/>
                    <a:pt x="43" y="0"/>
                    <a:pt x="95" y="0"/>
                  </a:cubicBezTo>
                  <a:cubicBezTo>
                    <a:pt x="595" y="0"/>
                    <a:pt x="595" y="0"/>
                    <a:pt x="595" y="0"/>
                  </a:cubicBezTo>
                  <a:cubicBezTo>
                    <a:pt x="648" y="0"/>
                    <a:pt x="690" y="42"/>
                    <a:pt x="690" y="95"/>
                  </a:cubicBezTo>
                  <a:cubicBezTo>
                    <a:pt x="690" y="1243"/>
                    <a:pt x="690" y="1243"/>
                    <a:pt x="690" y="1243"/>
                  </a:cubicBezTo>
                  <a:cubicBezTo>
                    <a:pt x="690" y="1296"/>
                    <a:pt x="648" y="1338"/>
                    <a:pt x="595" y="1338"/>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 name="Freeform 6">
              <a:extLst>
                <a:ext uri="{FF2B5EF4-FFF2-40B4-BE49-F238E27FC236}">
                  <a16:creationId xmlns:a16="http://schemas.microsoft.com/office/drawing/2014/main" xmlns="" id="{F92AA342-FDBF-4773-A864-2EC8A1B9018D}"/>
                </a:ext>
              </a:extLst>
            </p:cNvPr>
            <p:cNvSpPr>
              <a:spLocks noEditPoints="1"/>
            </p:cNvSpPr>
            <p:nvPr/>
          </p:nvSpPr>
          <p:spPr bwMode="auto">
            <a:xfrm>
              <a:off x="-3456160" y="-4816276"/>
              <a:ext cx="3240088" cy="6391275"/>
            </a:xfrm>
            <a:custGeom>
              <a:avLst/>
              <a:gdLst>
                <a:gd name="T0" fmla="*/ 583 w 666"/>
                <a:gd name="T1" fmla="*/ 1314 h 1314"/>
                <a:gd name="T2" fmla="*/ 83 w 666"/>
                <a:gd name="T3" fmla="*/ 1314 h 1314"/>
                <a:gd name="T4" fmla="*/ 0 w 666"/>
                <a:gd name="T5" fmla="*/ 1231 h 1314"/>
                <a:gd name="T6" fmla="*/ 0 w 666"/>
                <a:gd name="T7" fmla="*/ 83 h 1314"/>
                <a:gd name="T8" fmla="*/ 83 w 666"/>
                <a:gd name="T9" fmla="*/ 0 h 1314"/>
                <a:gd name="T10" fmla="*/ 583 w 666"/>
                <a:gd name="T11" fmla="*/ 0 h 1314"/>
                <a:gd name="T12" fmla="*/ 666 w 666"/>
                <a:gd name="T13" fmla="*/ 83 h 1314"/>
                <a:gd name="T14" fmla="*/ 666 w 666"/>
                <a:gd name="T15" fmla="*/ 1231 h 1314"/>
                <a:gd name="T16" fmla="*/ 583 w 666"/>
                <a:gd name="T17" fmla="*/ 1314 h 1314"/>
                <a:gd name="T18" fmla="*/ 83 w 666"/>
                <a:gd name="T19" fmla="*/ 2 h 1314"/>
                <a:gd name="T20" fmla="*/ 2 w 666"/>
                <a:gd name="T21" fmla="*/ 83 h 1314"/>
                <a:gd name="T22" fmla="*/ 2 w 666"/>
                <a:gd name="T23" fmla="*/ 1231 h 1314"/>
                <a:gd name="T24" fmla="*/ 83 w 666"/>
                <a:gd name="T25" fmla="*/ 1312 h 1314"/>
                <a:gd name="T26" fmla="*/ 583 w 666"/>
                <a:gd name="T27" fmla="*/ 1312 h 1314"/>
                <a:gd name="T28" fmla="*/ 664 w 666"/>
                <a:gd name="T29" fmla="*/ 1231 h 1314"/>
                <a:gd name="T30" fmla="*/ 664 w 666"/>
                <a:gd name="T31" fmla="*/ 83 h 1314"/>
                <a:gd name="T32" fmla="*/ 583 w 666"/>
                <a:gd name="T33" fmla="*/ 2 h 1314"/>
                <a:gd name="T34" fmla="*/ 83 w 666"/>
                <a:gd name="T35" fmla="*/ 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6" h="1314">
                  <a:moveTo>
                    <a:pt x="583" y="1314"/>
                  </a:moveTo>
                  <a:cubicBezTo>
                    <a:pt x="83" y="1314"/>
                    <a:pt x="83" y="1314"/>
                    <a:pt x="83" y="1314"/>
                  </a:cubicBezTo>
                  <a:cubicBezTo>
                    <a:pt x="37" y="1314"/>
                    <a:pt x="0" y="1277"/>
                    <a:pt x="0" y="1231"/>
                  </a:cubicBezTo>
                  <a:cubicBezTo>
                    <a:pt x="0" y="83"/>
                    <a:pt x="0" y="83"/>
                    <a:pt x="0" y="83"/>
                  </a:cubicBezTo>
                  <a:cubicBezTo>
                    <a:pt x="0" y="37"/>
                    <a:pt x="37" y="0"/>
                    <a:pt x="83" y="0"/>
                  </a:cubicBezTo>
                  <a:cubicBezTo>
                    <a:pt x="583" y="0"/>
                    <a:pt x="583" y="0"/>
                    <a:pt x="583" y="0"/>
                  </a:cubicBezTo>
                  <a:cubicBezTo>
                    <a:pt x="629" y="0"/>
                    <a:pt x="666" y="37"/>
                    <a:pt x="666" y="83"/>
                  </a:cubicBezTo>
                  <a:cubicBezTo>
                    <a:pt x="666" y="1231"/>
                    <a:pt x="666" y="1231"/>
                    <a:pt x="666" y="1231"/>
                  </a:cubicBezTo>
                  <a:cubicBezTo>
                    <a:pt x="666" y="1277"/>
                    <a:pt x="629" y="1314"/>
                    <a:pt x="583" y="1314"/>
                  </a:cubicBezTo>
                  <a:close/>
                  <a:moveTo>
                    <a:pt x="83" y="2"/>
                  </a:moveTo>
                  <a:cubicBezTo>
                    <a:pt x="38" y="2"/>
                    <a:pt x="2" y="38"/>
                    <a:pt x="2" y="83"/>
                  </a:cubicBezTo>
                  <a:cubicBezTo>
                    <a:pt x="2" y="1231"/>
                    <a:pt x="2" y="1231"/>
                    <a:pt x="2" y="1231"/>
                  </a:cubicBezTo>
                  <a:cubicBezTo>
                    <a:pt x="2" y="1276"/>
                    <a:pt x="38" y="1312"/>
                    <a:pt x="83" y="1312"/>
                  </a:cubicBezTo>
                  <a:cubicBezTo>
                    <a:pt x="583" y="1312"/>
                    <a:pt x="583" y="1312"/>
                    <a:pt x="583" y="1312"/>
                  </a:cubicBezTo>
                  <a:cubicBezTo>
                    <a:pt x="628" y="1312"/>
                    <a:pt x="664" y="1276"/>
                    <a:pt x="664" y="1231"/>
                  </a:cubicBezTo>
                  <a:cubicBezTo>
                    <a:pt x="664" y="83"/>
                    <a:pt x="664" y="83"/>
                    <a:pt x="664" y="83"/>
                  </a:cubicBezTo>
                  <a:cubicBezTo>
                    <a:pt x="664" y="38"/>
                    <a:pt x="628" y="2"/>
                    <a:pt x="583" y="2"/>
                  </a:cubicBezTo>
                  <a:lnTo>
                    <a:pt x="83" y="2"/>
                  </a:ln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 name="Freeform 8">
              <a:extLst>
                <a:ext uri="{FF2B5EF4-FFF2-40B4-BE49-F238E27FC236}">
                  <a16:creationId xmlns:a16="http://schemas.microsoft.com/office/drawing/2014/main" xmlns="" id="{6DDA3C1A-D117-49A7-B2F5-0BC15C493BF5}"/>
                </a:ext>
              </a:extLst>
            </p:cNvPr>
            <p:cNvSpPr>
              <a:spLocks/>
            </p:cNvSpPr>
            <p:nvPr/>
          </p:nvSpPr>
          <p:spPr bwMode="auto">
            <a:xfrm>
              <a:off x="-2030585" y="-4679751"/>
              <a:ext cx="393700" cy="73025"/>
            </a:xfrm>
            <a:custGeom>
              <a:avLst/>
              <a:gdLst>
                <a:gd name="T0" fmla="*/ 74 w 81"/>
                <a:gd name="T1" fmla="*/ 0 h 15"/>
                <a:gd name="T2" fmla="*/ 7 w 81"/>
                <a:gd name="T3" fmla="*/ 0 h 15"/>
                <a:gd name="T4" fmla="*/ 0 w 81"/>
                <a:gd name="T5" fmla="*/ 7 h 15"/>
                <a:gd name="T6" fmla="*/ 7 w 81"/>
                <a:gd name="T7" fmla="*/ 15 h 15"/>
                <a:gd name="T8" fmla="*/ 74 w 81"/>
                <a:gd name="T9" fmla="*/ 15 h 15"/>
                <a:gd name="T10" fmla="*/ 81 w 81"/>
                <a:gd name="T11" fmla="*/ 7 h 15"/>
                <a:gd name="T12" fmla="*/ 74 w 8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1" h="15">
                  <a:moveTo>
                    <a:pt x="74" y="0"/>
                  </a:moveTo>
                  <a:cubicBezTo>
                    <a:pt x="7" y="0"/>
                    <a:pt x="7" y="0"/>
                    <a:pt x="7" y="0"/>
                  </a:cubicBezTo>
                  <a:cubicBezTo>
                    <a:pt x="3" y="0"/>
                    <a:pt x="0" y="3"/>
                    <a:pt x="0" y="7"/>
                  </a:cubicBezTo>
                  <a:cubicBezTo>
                    <a:pt x="0" y="11"/>
                    <a:pt x="3" y="15"/>
                    <a:pt x="7" y="15"/>
                  </a:cubicBezTo>
                  <a:cubicBezTo>
                    <a:pt x="74" y="15"/>
                    <a:pt x="74" y="15"/>
                    <a:pt x="74" y="15"/>
                  </a:cubicBezTo>
                  <a:cubicBezTo>
                    <a:pt x="78" y="15"/>
                    <a:pt x="81" y="11"/>
                    <a:pt x="81" y="7"/>
                  </a:cubicBezTo>
                  <a:cubicBezTo>
                    <a:pt x="81" y="3"/>
                    <a:pt x="78" y="0"/>
                    <a:pt x="74" y="0"/>
                  </a:cubicBezTo>
                  <a:close/>
                </a:path>
              </a:pathLst>
            </a:cu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 name="Freeform 9">
              <a:extLst>
                <a:ext uri="{FF2B5EF4-FFF2-40B4-BE49-F238E27FC236}">
                  <a16:creationId xmlns:a16="http://schemas.microsoft.com/office/drawing/2014/main" xmlns="" id="{C663BA41-6490-4346-8CDE-D7E0BB188AA7}"/>
                </a:ext>
              </a:extLst>
            </p:cNvPr>
            <p:cNvSpPr>
              <a:spLocks/>
            </p:cNvSpPr>
            <p:nvPr/>
          </p:nvSpPr>
          <p:spPr bwMode="auto">
            <a:xfrm>
              <a:off x="-3543473" y="-3463726"/>
              <a:ext cx="28575" cy="388938"/>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 name="Freeform 10">
              <a:extLst>
                <a:ext uri="{FF2B5EF4-FFF2-40B4-BE49-F238E27FC236}">
                  <a16:creationId xmlns:a16="http://schemas.microsoft.com/office/drawing/2014/main" xmlns="" id="{FD3A51B2-5FC5-4E66-8288-B90CA91659D8}"/>
                </a:ext>
              </a:extLst>
            </p:cNvPr>
            <p:cNvSpPr>
              <a:spLocks/>
            </p:cNvSpPr>
            <p:nvPr/>
          </p:nvSpPr>
          <p:spPr bwMode="auto">
            <a:xfrm>
              <a:off x="-3543473" y="-3916164"/>
              <a:ext cx="28575" cy="209550"/>
            </a:xfrm>
            <a:custGeom>
              <a:avLst/>
              <a:gdLst>
                <a:gd name="T0" fmla="*/ 5 w 6"/>
                <a:gd name="T1" fmla="*/ 0 h 43"/>
                <a:gd name="T2" fmla="*/ 0 w 6"/>
                <a:gd name="T3" fmla="*/ 4 h 43"/>
                <a:gd name="T4" fmla="*/ 0 w 6"/>
                <a:gd name="T5" fmla="*/ 39 h 43"/>
                <a:gd name="T6" fmla="*/ 5 w 6"/>
                <a:gd name="T7" fmla="*/ 43 h 43"/>
                <a:gd name="T8" fmla="*/ 6 w 6"/>
                <a:gd name="T9" fmla="*/ 43 h 43"/>
                <a:gd name="T10" fmla="*/ 6 w 6"/>
                <a:gd name="T11" fmla="*/ 0 h 43"/>
                <a:gd name="T12" fmla="*/ 5 w 6"/>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6" h="43">
                  <a:moveTo>
                    <a:pt x="5" y="0"/>
                  </a:moveTo>
                  <a:cubicBezTo>
                    <a:pt x="2" y="0"/>
                    <a:pt x="0" y="2"/>
                    <a:pt x="0" y="4"/>
                  </a:cubicBezTo>
                  <a:cubicBezTo>
                    <a:pt x="0" y="39"/>
                    <a:pt x="0" y="39"/>
                    <a:pt x="0" y="39"/>
                  </a:cubicBezTo>
                  <a:cubicBezTo>
                    <a:pt x="0" y="42"/>
                    <a:pt x="2" y="43"/>
                    <a:pt x="5" y="43"/>
                  </a:cubicBezTo>
                  <a:cubicBezTo>
                    <a:pt x="6" y="43"/>
                    <a:pt x="6" y="43"/>
                    <a:pt x="6" y="43"/>
                  </a:cubicBezTo>
                  <a:cubicBezTo>
                    <a:pt x="6" y="0"/>
                    <a:pt x="6" y="0"/>
                    <a:pt x="6" y="0"/>
                  </a:cubicBezTo>
                  <a:lnTo>
                    <a:pt x="5" y="0"/>
                  </a:ln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 name="Freeform 11">
              <a:extLst>
                <a:ext uri="{FF2B5EF4-FFF2-40B4-BE49-F238E27FC236}">
                  <a16:creationId xmlns:a16="http://schemas.microsoft.com/office/drawing/2014/main" xmlns="" id="{927A508E-A941-47D2-96B3-C7917E9C813A}"/>
                </a:ext>
              </a:extLst>
            </p:cNvPr>
            <p:cNvSpPr>
              <a:spLocks/>
            </p:cNvSpPr>
            <p:nvPr/>
          </p:nvSpPr>
          <p:spPr bwMode="auto">
            <a:xfrm>
              <a:off x="-3543473" y="-2943026"/>
              <a:ext cx="28575" cy="388938"/>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 name="Freeform 12">
              <a:extLst>
                <a:ext uri="{FF2B5EF4-FFF2-40B4-BE49-F238E27FC236}">
                  <a16:creationId xmlns:a16="http://schemas.microsoft.com/office/drawing/2014/main" xmlns="" id="{27850805-43AE-46F3-BE9D-728C911AA822}"/>
                </a:ext>
              </a:extLst>
            </p:cNvPr>
            <p:cNvSpPr>
              <a:spLocks/>
            </p:cNvSpPr>
            <p:nvPr/>
          </p:nvSpPr>
          <p:spPr bwMode="auto">
            <a:xfrm>
              <a:off x="-3514898" y="1141611"/>
              <a:ext cx="3357563" cy="492125"/>
            </a:xfrm>
            <a:custGeom>
              <a:avLst/>
              <a:gdLst>
                <a:gd name="T0" fmla="*/ 595 w 690"/>
                <a:gd name="T1" fmla="*/ 95 h 101"/>
                <a:gd name="T2" fmla="*/ 95 w 690"/>
                <a:gd name="T3" fmla="*/ 95 h 101"/>
                <a:gd name="T4" fmla="*/ 0 w 690"/>
                <a:gd name="T5" fmla="*/ 0 h 101"/>
                <a:gd name="T6" fmla="*/ 0 w 690"/>
                <a:gd name="T7" fmla="*/ 6 h 101"/>
                <a:gd name="T8" fmla="*/ 95 w 690"/>
                <a:gd name="T9" fmla="*/ 101 h 101"/>
                <a:gd name="T10" fmla="*/ 595 w 690"/>
                <a:gd name="T11" fmla="*/ 101 h 101"/>
                <a:gd name="T12" fmla="*/ 690 w 690"/>
                <a:gd name="T13" fmla="*/ 6 h 101"/>
                <a:gd name="T14" fmla="*/ 690 w 690"/>
                <a:gd name="T15" fmla="*/ 0 h 101"/>
                <a:gd name="T16" fmla="*/ 595 w 690"/>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595" y="95"/>
                  </a:moveTo>
                  <a:cubicBezTo>
                    <a:pt x="95" y="95"/>
                    <a:pt x="95" y="95"/>
                    <a:pt x="95" y="95"/>
                  </a:cubicBezTo>
                  <a:cubicBezTo>
                    <a:pt x="43" y="95"/>
                    <a:pt x="0" y="53"/>
                    <a:pt x="0" y="0"/>
                  </a:cubicBezTo>
                  <a:cubicBezTo>
                    <a:pt x="0" y="6"/>
                    <a:pt x="0" y="6"/>
                    <a:pt x="0" y="6"/>
                  </a:cubicBezTo>
                  <a:cubicBezTo>
                    <a:pt x="0" y="59"/>
                    <a:pt x="43" y="101"/>
                    <a:pt x="95" y="101"/>
                  </a:cubicBezTo>
                  <a:cubicBezTo>
                    <a:pt x="595" y="101"/>
                    <a:pt x="595" y="101"/>
                    <a:pt x="595" y="101"/>
                  </a:cubicBezTo>
                  <a:cubicBezTo>
                    <a:pt x="648" y="101"/>
                    <a:pt x="690" y="59"/>
                    <a:pt x="690" y="6"/>
                  </a:cubicBezTo>
                  <a:cubicBezTo>
                    <a:pt x="690" y="0"/>
                    <a:pt x="690" y="0"/>
                    <a:pt x="690" y="0"/>
                  </a:cubicBezTo>
                  <a:cubicBezTo>
                    <a:pt x="690" y="53"/>
                    <a:pt x="648" y="95"/>
                    <a:pt x="595" y="95"/>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 name="Freeform 13">
              <a:extLst>
                <a:ext uri="{FF2B5EF4-FFF2-40B4-BE49-F238E27FC236}">
                  <a16:creationId xmlns:a16="http://schemas.microsoft.com/office/drawing/2014/main" xmlns="" id="{6D1DA30A-F040-4511-BEDD-E9F6982D948D}"/>
                </a:ext>
              </a:extLst>
            </p:cNvPr>
            <p:cNvSpPr>
              <a:spLocks/>
            </p:cNvSpPr>
            <p:nvPr/>
          </p:nvSpPr>
          <p:spPr bwMode="auto">
            <a:xfrm>
              <a:off x="-3514898" y="-4875014"/>
              <a:ext cx="3357563" cy="492125"/>
            </a:xfrm>
            <a:custGeom>
              <a:avLst/>
              <a:gdLst>
                <a:gd name="T0" fmla="*/ 95 w 690"/>
                <a:gd name="T1" fmla="*/ 6 h 101"/>
                <a:gd name="T2" fmla="*/ 595 w 690"/>
                <a:gd name="T3" fmla="*/ 6 h 101"/>
                <a:gd name="T4" fmla="*/ 690 w 690"/>
                <a:gd name="T5" fmla="*/ 101 h 101"/>
                <a:gd name="T6" fmla="*/ 690 w 690"/>
                <a:gd name="T7" fmla="*/ 95 h 101"/>
                <a:gd name="T8" fmla="*/ 595 w 690"/>
                <a:gd name="T9" fmla="*/ 0 h 101"/>
                <a:gd name="T10" fmla="*/ 95 w 690"/>
                <a:gd name="T11" fmla="*/ 0 h 101"/>
                <a:gd name="T12" fmla="*/ 0 w 690"/>
                <a:gd name="T13" fmla="*/ 95 h 101"/>
                <a:gd name="T14" fmla="*/ 0 w 690"/>
                <a:gd name="T15" fmla="*/ 101 h 101"/>
                <a:gd name="T16" fmla="*/ 95 w 690"/>
                <a:gd name="T17" fmla="*/ 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95" y="6"/>
                  </a:moveTo>
                  <a:cubicBezTo>
                    <a:pt x="595" y="6"/>
                    <a:pt x="595" y="6"/>
                    <a:pt x="595" y="6"/>
                  </a:cubicBezTo>
                  <a:cubicBezTo>
                    <a:pt x="648" y="6"/>
                    <a:pt x="690" y="49"/>
                    <a:pt x="690" y="101"/>
                  </a:cubicBezTo>
                  <a:cubicBezTo>
                    <a:pt x="690" y="95"/>
                    <a:pt x="690" y="95"/>
                    <a:pt x="690" y="95"/>
                  </a:cubicBezTo>
                  <a:cubicBezTo>
                    <a:pt x="690" y="42"/>
                    <a:pt x="648" y="0"/>
                    <a:pt x="595" y="0"/>
                  </a:cubicBezTo>
                  <a:cubicBezTo>
                    <a:pt x="95" y="0"/>
                    <a:pt x="95" y="0"/>
                    <a:pt x="95" y="0"/>
                  </a:cubicBezTo>
                  <a:cubicBezTo>
                    <a:pt x="43" y="0"/>
                    <a:pt x="0" y="42"/>
                    <a:pt x="0" y="95"/>
                  </a:cubicBezTo>
                  <a:cubicBezTo>
                    <a:pt x="0" y="101"/>
                    <a:pt x="0" y="101"/>
                    <a:pt x="0" y="101"/>
                  </a:cubicBezTo>
                  <a:cubicBezTo>
                    <a:pt x="0" y="49"/>
                    <a:pt x="43" y="6"/>
                    <a:pt x="95" y="6"/>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 name="Freeform 14">
              <a:extLst>
                <a:ext uri="{FF2B5EF4-FFF2-40B4-BE49-F238E27FC236}">
                  <a16:creationId xmlns:a16="http://schemas.microsoft.com/office/drawing/2014/main" xmlns="" id="{BF6279BD-6D9D-417D-8C17-FCA6537DD8FA}"/>
                </a:ext>
              </a:extLst>
            </p:cNvPr>
            <p:cNvSpPr>
              <a:spLocks/>
            </p:cNvSpPr>
            <p:nvPr/>
          </p:nvSpPr>
          <p:spPr bwMode="auto">
            <a:xfrm>
              <a:off x="-2030585" y="-4679751"/>
              <a:ext cx="393700" cy="44450"/>
            </a:xfrm>
            <a:custGeom>
              <a:avLst/>
              <a:gdLst>
                <a:gd name="T0" fmla="*/ 7 w 81"/>
                <a:gd name="T1" fmla="*/ 4 h 9"/>
                <a:gd name="T2" fmla="*/ 74 w 81"/>
                <a:gd name="T3" fmla="*/ 4 h 9"/>
                <a:gd name="T4" fmla="*/ 81 w 81"/>
                <a:gd name="T5" fmla="*/ 9 h 9"/>
                <a:gd name="T6" fmla="*/ 81 w 81"/>
                <a:gd name="T7" fmla="*/ 7 h 9"/>
                <a:gd name="T8" fmla="*/ 74 w 81"/>
                <a:gd name="T9" fmla="*/ 0 h 9"/>
                <a:gd name="T10" fmla="*/ 7 w 81"/>
                <a:gd name="T11" fmla="*/ 0 h 9"/>
                <a:gd name="T12" fmla="*/ 0 w 81"/>
                <a:gd name="T13" fmla="*/ 7 h 9"/>
                <a:gd name="T14" fmla="*/ 0 w 81"/>
                <a:gd name="T15" fmla="*/ 9 h 9"/>
                <a:gd name="T16" fmla="*/ 7 w 81"/>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
                  <a:moveTo>
                    <a:pt x="7" y="4"/>
                  </a:moveTo>
                  <a:cubicBezTo>
                    <a:pt x="74" y="4"/>
                    <a:pt x="74" y="4"/>
                    <a:pt x="74" y="4"/>
                  </a:cubicBezTo>
                  <a:cubicBezTo>
                    <a:pt x="77" y="4"/>
                    <a:pt x="80" y="6"/>
                    <a:pt x="81" y="9"/>
                  </a:cubicBezTo>
                  <a:cubicBezTo>
                    <a:pt x="81" y="9"/>
                    <a:pt x="81" y="8"/>
                    <a:pt x="81" y="7"/>
                  </a:cubicBezTo>
                  <a:cubicBezTo>
                    <a:pt x="81" y="3"/>
                    <a:pt x="78" y="0"/>
                    <a:pt x="74" y="0"/>
                  </a:cubicBezTo>
                  <a:cubicBezTo>
                    <a:pt x="7" y="0"/>
                    <a:pt x="7" y="0"/>
                    <a:pt x="7" y="0"/>
                  </a:cubicBezTo>
                  <a:cubicBezTo>
                    <a:pt x="3" y="0"/>
                    <a:pt x="0" y="3"/>
                    <a:pt x="0" y="7"/>
                  </a:cubicBezTo>
                  <a:cubicBezTo>
                    <a:pt x="0" y="8"/>
                    <a:pt x="0" y="9"/>
                    <a:pt x="0" y="9"/>
                  </a:cubicBezTo>
                  <a:cubicBezTo>
                    <a:pt x="1" y="6"/>
                    <a:pt x="4" y="4"/>
                    <a:pt x="7" y="4"/>
                  </a:cubicBezTo>
                  <a:close/>
                </a:path>
              </a:pathLst>
            </a:cu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 name="Oval 15">
              <a:extLst>
                <a:ext uri="{FF2B5EF4-FFF2-40B4-BE49-F238E27FC236}">
                  <a16:creationId xmlns:a16="http://schemas.microsoft.com/office/drawing/2014/main" xmlns="" id="{0FB70E9E-2B45-4016-ADD4-6DC47144EF9F}"/>
                </a:ext>
              </a:extLst>
            </p:cNvPr>
            <p:cNvSpPr>
              <a:spLocks noChangeArrowheads="1"/>
            </p:cNvSpPr>
            <p:nvPr/>
          </p:nvSpPr>
          <p:spPr bwMode="auto">
            <a:xfrm>
              <a:off x="-2214735" y="-4694039"/>
              <a:ext cx="10160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 name="Oval 16">
              <a:extLst>
                <a:ext uri="{FF2B5EF4-FFF2-40B4-BE49-F238E27FC236}">
                  <a16:creationId xmlns:a16="http://schemas.microsoft.com/office/drawing/2014/main" xmlns="" id="{243581DB-E17B-47E5-94B0-9BBAE3BBC326}"/>
                </a:ext>
              </a:extLst>
            </p:cNvPr>
            <p:cNvSpPr>
              <a:spLocks noChangeArrowheads="1"/>
            </p:cNvSpPr>
            <p:nvPr/>
          </p:nvSpPr>
          <p:spPr bwMode="auto">
            <a:xfrm>
              <a:off x="-2195685" y="-4674989"/>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 name="Oval 17">
              <a:extLst>
                <a:ext uri="{FF2B5EF4-FFF2-40B4-BE49-F238E27FC236}">
                  <a16:creationId xmlns:a16="http://schemas.microsoft.com/office/drawing/2014/main" xmlns="" id="{8BB89B5B-E1D6-4477-B69D-4D92C30B3C85}"/>
                </a:ext>
              </a:extLst>
            </p:cNvPr>
            <p:cNvSpPr>
              <a:spLocks noChangeArrowheads="1"/>
            </p:cNvSpPr>
            <p:nvPr/>
          </p:nvSpPr>
          <p:spPr bwMode="auto">
            <a:xfrm>
              <a:off x="-2483023" y="-4714676"/>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 name="Oval 18">
              <a:extLst>
                <a:ext uri="{FF2B5EF4-FFF2-40B4-BE49-F238E27FC236}">
                  <a16:creationId xmlns:a16="http://schemas.microsoft.com/office/drawing/2014/main" xmlns="" id="{2677AA83-6C11-4AAA-8A1C-38CE3E0EB5CB}"/>
                </a:ext>
              </a:extLst>
            </p:cNvPr>
            <p:cNvSpPr>
              <a:spLocks noChangeArrowheads="1"/>
            </p:cNvSpPr>
            <p:nvPr/>
          </p:nvSpPr>
          <p:spPr bwMode="auto">
            <a:xfrm>
              <a:off x="-2459210" y="-4694039"/>
              <a:ext cx="98425"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 name="Oval 19">
              <a:extLst>
                <a:ext uri="{FF2B5EF4-FFF2-40B4-BE49-F238E27FC236}">
                  <a16:creationId xmlns:a16="http://schemas.microsoft.com/office/drawing/2014/main" xmlns="" id="{347498A8-8317-4156-9C67-B2F30043DABE}"/>
                </a:ext>
              </a:extLst>
            </p:cNvPr>
            <p:cNvSpPr>
              <a:spLocks noChangeArrowheads="1"/>
            </p:cNvSpPr>
            <p:nvPr/>
          </p:nvSpPr>
          <p:spPr bwMode="auto">
            <a:xfrm>
              <a:off x="-2433810" y="-4670226"/>
              <a:ext cx="47625"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 name="Oval 20">
              <a:extLst>
                <a:ext uri="{FF2B5EF4-FFF2-40B4-BE49-F238E27FC236}">
                  <a16:creationId xmlns:a16="http://schemas.microsoft.com/office/drawing/2014/main" xmlns="" id="{8784B471-FC6B-449B-AF55-86EE3923E0B9}"/>
                </a:ext>
              </a:extLst>
            </p:cNvPr>
            <p:cNvSpPr>
              <a:spLocks noChangeArrowheads="1"/>
            </p:cNvSpPr>
            <p:nvPr/>
          </p:nvSpPr>
          <p:spPr bwMode="auto">
            <a:xfrm>
              <a:off x="-1559098" y="-4694039"/>
              <a:ext cx="10795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 name="Oval 21">
              <a:extLst>
                <a:ext uri="{FF2B5EF4-FFF2-40B4-BE49-F238E27FC236}">
                  <a16:creationId xmlns:a16="http://schemas.microsoft.com/office/drawing/2014/main" xmlns="" id="{52A4795E-6331-44E7-8C67-ABD853927512}"/>
                </a:ext>
              </a:extLst>
            </p:cNvPr>
            <p:cNvSpPr>
              <a:spLocks noChangeArrowheads="1"/>
            </p:cNvSpPr>
            <p:nvPr/>
          </p:nvSpPr>
          <p:spPr bwMode="auto">
            <a:xfrm>
              <a:off x="-1535285" y="-4674989"/>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 name="Oval 22">
              <a:extLst>
                <a:ext uri="{FF2B5EF4-FFF2-40B4-BE49-F238E27FC236}">
                  <a16:creationId xmlns:a16="http://schemas.microsoft.com/office/drawing/2014/main" xmlns="" id="{EB91F46B-7A8E-4D7C-B0DA-30F25821CD1F}"/>
                </a:ext>
              </a:extLst>
            </p:cNvPr>
            <p:cNvSpPr>
              <a:spLocks noChangeArrowheads="1"/>
            </p:cNvSpPr>
            <p:nvPr/>
          </p:nvSpPr>
          <p:spPr bwMode="auto">
            <a:xfrm>
              <a:off x="-1330498" y="-4714676"/>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 name="Oval 23">
              <a:extLst>
                <a:ext uri="{FF2B5EF4-FFF2-40B4-BE49-F238E27FC236}">
                  <a16:creationId xmlns:a16="http://schemas.microsoft.com/office/drawing/2014/main" xmlns="" id="{30A8B285-000F-410E-80D1-853148CA5F23}"/>
                </a:ext>
              </a:extLst>
            </p:cNvPr>
            <p:cNvSpPr>
              <a:spLocks noChangeArrowheads="1"/>
            </p:cNvSpPr>
            <p:nvPr/>
          </p:nvSpPr>
          <p:spPr bwMode="auto">
            <a:xfrm>
              <a:off x="-1311448" y="-4694039"/>
              <a:ext cx="103188"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 name="Oval 24">
              <a:extLst>
                <a:ext uri="{FF2B5EF4-FFF2-40B4-BE49-F238E27FC236}">
                  <a16:creationId xmlns:a16="http://schemas.microsoft.com/office/drawing/2014/main" xmlns="" id="{4DF59777-F379-4826-AF5D-98521043484B}"/>
                </a:ext>
              </a:extLst>
            </p:cNvPr>
            <p:cNvSpPr>
              <a:spLocks noChangeArrowheads="1"/>
            </p:cNvSpPr>
            <p:nvPr/>
          </p:nvSpPr>
          <p:spPr bwMode="auto">
            <a:xfrm>
              <a:off x="-1286048" y="-4670226"/>
              <a:ext cx="52388"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 name="Freeform 25">
              <a:extLst>
                <a:ext uri="{FF2B5EF4-FFF2-40B4-BE49-F238E27FC236}">
                  <a16:creationId xmlns:a16="http://schemas.microsoft.com/office/drawing/2014/main" xmlns="" id="{E93CF105-6846-4A8F-9B6E-62CDA17E34B2}"/>
                </a:ext>
              </a:extLst>
            </p:cNvPr>
            <p:cNvSpPr>
              <a:spLocks/>
            </p:cNvSpPr>
            <p:nvPr/>
          </p:nvSpPr>
          <p:spPr bwMode="auto">
            <a:xfrm>
              <a:off x="-3524423" y="-3916164"/>
              <a:ext cx="9525" cy="209550"/>
            </a:xfrm>
            <a:custGeom>
              <a:avLst/>
              <a:gdLst>
                <a:gd name="T0" fmla="*/ 0 w 2"/>
                <a:gd name="T1" fmla="*/ 0 h 43"/>
                <a:gd name="T2" fmla="*/ 0 w 2"/>
                <a:gd name="T3" fmla="*/ 43 h 43"/>
                <a:gd name="T4" fmla="*/ 1 w 2"/>
                <a:gd name="T5" fmla="*/ 43 h 43"/>
                <a:gd name="T6" fmla="*/ 2 w 2"/>
                <a:gd name="T7" fmla="*/ 43 h 43"/>
                <a:gd name="T8" fmla="*/ 2 w 2"/>
                <a:gd name="T9" fmla="*/ 0 h 43"/>
                <a:gd name="T10" fmla="*/ 1 w 2"/>
                <a:gd name="T11" fmla="*/ 0 h 43"/>
                <a:gd name="T12" fmla="*/ 0 w 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 h="43">
                  <a:moveTo>
                    <a:pt x="0" y="0"/>
                  </a:moveTo>
                  <a:cubicBezTo>
                    <a:pt x="0" y="43"/>
                    <a:pt x="0" y="43"/>
                    <a:pt x="0" y="43"/>
                  </a:cubicBezTo>
                  <a:cubicBezTo>
                    <a:pt x="0" y="43"/>
                    <a:pt x="0" y="43"/>
                    <a:pt x="1" y="43"/>
                  </a:cubicBezTo>
                  <a:cubicBezTo>
                    <a:pt x="2" y="43"/>
                    <a:pt x="2" y="43"/>
                    <a:pt x="2" y="43"/>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 name="Freeform 26">
              <a:extLst>
                <a:ext uri="{FF2B5EF4-FFF2-40B4-BE49-F238E27FC236}">
                  <a16:creationId xmlns:a16="http://schemas.microsoft.com/office/drawing/2014/main" xmlns="" id="{0EEF56BE-3D56-4316-AF3C-F9585325BF2E}"/>
                </a:ext>
              </a:extLst>
            </p:cNvPr>
            <p:cNvSpPr>
              <a:spLocks/>
            </p:cNvSpPr>
            <p:nvPr/>
          </p:nvSpPr>
          <p:spPr bwMode="auto">
            <a:xfrm>
              <a:off x="-3524423" y="-3463726"/>
              <a:ext cx="9525" cy="388938"/>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 name="Freeform 27">
              <a:extLst>
                <a:ext uri="{FF2B5EF4-FFF2-40B4-BE49-F238E27FC236}">
                  <a16:creationId xmlns:a16="http://schemas.microsoft.com/office/drawing/2014/main" xmlns="" id="{65D6B545-272C-443C-9575-39B093AADED0}"/>
                </a:ext>
              </a:extLst>
            </p:cNvPr>
            <p:cNvSpPr>
              <a:spLocks/>
            </p:cNvSpPr>
            <p:nvPr/>
          </p:nvSpPr>
          <p:spPr bwMode="auto">
            <a:xfrm>
              <a:off x="-3524423" y="-2943026"/>
              <a:ext cx="9525" cy="388938"/>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 name="Freeform 28">
              <a:extLst>
                <a:ext uri="{FF2B5EF4-FFF2-40B4-BE49-F238E27FC236}">
                  <a16:creationId xmlns:a16="http://schemas.microsoft.com/office/drawing/2014/main" xmlns="" id="{1EABF3EB-E3FD-44A9-90BC-3955DBC6363D}"/>
                </a:ext>
              </a:extLst>
            </p:cNvPr>
            <p:cNvSpPr>
              <a:spLocks/>
            </p:cNvSpPr>
            <p:nvPr/>
          </p:nvSpPr>
          <p:spPr bwMode="auto">
            <a:xfrm>
              <a:off x="-157335" y="-3089076"/>
              <a:ext cx="28575" cy="787400"/>
            </a:xfrm>
            <a:custGeom>
              <a:avLst/>
              <a:gdLst>
                <a:gd name="T0" fmla="*/ 6 w 6"/>
                <a:gd name="T1" fmla="*/ 158 h 162"/>
                <a:gd name="T2" fmla="*/ 6 w 6"/>
                <a:gd name="T3" fmla="*/ 4 h 162"/>
                <a:gd name="T4" fmla="*/ 2 w 6"/>
                <a:gd name="T5" fmla="*/ 0 h 162"/>
                <a:gd name="T6" fmla="*/ 0 w 6"/>
                <a:gd name="T7" fmla="*/ 0 h 162"/>
                <a:gd name="T8" fmla="*/ 0 w 6"/>
                <a:gd name="T9" fmla="*/ 162 h 162"/>
                <a:gd name="T10" fmla="*/ 2 w 6"/>
                <a:gd name="T11" fmla="*/ 162 h 162"/>
                <a:gd name="T12" fmla="*/ 6 w 6"/>
                <a:gd name="T13" fmla="*/ 158 h 162"/>
              </a:gdLst>
              <a:ahLst/>
              <a:cxnLst>
                <a:cxn ang="0">
                  <a:pos x="T0" y="T1"/>
                </a:cxn>
                <a:cxn ang="0">
                  <a:pos x="T2" y="T3"/>
                </a:cxn>
                <a:cxn ang="0">
                  <a:pos x="T4" y="T5"/>
                </a:cxn>
                <a:cxn ang="0">
                  <a:pos x="T6" y="T7"/>
                </a:cxn>
                <a:cxn ang="0">
                  <a:pos x="T8" y="T9"/>
                </a:cxn>
                <a:cxn ang="0">
                  <a:pos x="T10" y="T11"/>
                </a:cxn>
                <a:cxn ang="0">
                  <a:pos x="T12" y="T13"/>
                </a:cxn>
              </a:cxnLst>
              <a:rect l="0" t="0" r="r" b="b"/>
              <a:pathLst>
                <a:path w="6" h="162">
                  <a:moveTo>
                    <a:pt x="6" y="158"/>
                  </a:moveTo>
                  <a:cubicBezTo>
                    <a:pt x="6" y="4"/>
                    <a:pt x="6" y="4"/>
                    <a:pt x="6" y="4"/>
                  </a:cubicBezTo>
                  <a:cubicBezTo>
                    <a:pt x="6" y="2"/>
                    <a:pt x="4" y="0"/>
                    <a:pt x="2" y="0"/>
                  </a:cubicBezTo>
                  <a:cubicBezTo>
                    <a:pt x="0" y="0"/>
                    <a:pt x="0" y="0"/>
                    <a:pt x="0" y="0"/>
                  </a:cubicBezTo>
                  <a:cubicBezTo>
                    <a:pt x="0" y="162"/>
                    <a:pt x="0" y="162"/>
                    <a:pt x="0" y="162"/>
                  </a:cubicBezTo>
                  <a:cubicBezTo>
                    <a:pt x="2" y="162"/>
                    <a:pt x="2" y="162"/>
                    <a:pt x="2" y="162"/>
                  </a:cubicBezTo>
                  <a:cubicBezTo>
                    <a:pt x="4" y="162"/>
                    <a:pt x="6" y="160"/>
                    <a:pt x="6" y="158"/>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 name="Freeform 29">
              <a:extLst>
                <a:ext uri="{FF2B5EF4-FFF2-40B4-BE49-F238E27FC236}">
                  <a16:creationId xmlns:a16="http://schemas.microsoft.com/office/drawing/2014/main" xmlns="" id="{DF33744E-00AC-4BF9-8670-3059AF54BB6A}"/>
                </a:ext>
              </a:extLst>
            </p:cNvPr>
            <p:cNvSpPr>
              <a:spLocks/>
            </p:cNvSpPr>
            <p:nvPr/>
          </p:nvSpPr>
          <p:spPr bwMode="auto">
            <a:xfrm>
              <a:off x="-157335" y="-3089076"/>
              <a:ext cx="9525" cy="787400"/>
            </a:xfrm>
            <a:custGeom>
              <a:avLst/>
              <a:gdLst>
                <a:gd name="T0" fmla="*/ 2 w 2"/>
                <a:gd name="T1" fmla="*/ 162 h 162"/>
                <a:gd name="T2" fmla="*/ 2 w 2"/>
                <a:gd name="T3" fmla="*/ 0 h 162"/>
                <a:gd name="T4" fmla="*/ 2 w 2"/>
                <a:gd name="T5" fmla="*/ 0 h 162"/>
                <a:gd name="T6" fmla="*/ 0 w 2"/>
                <a:gd name="T7" fmla="*/ 0 h 162"/>
                <a:gd name="T8" fmla="*/ 0 w 2"/>
                <a:gd name="T9" fmla="*/ 162 h 162"/>
                <a:gd name="T10" fmla="*/ 2 w 2"/>
                <a:gd name="T11" fmla="*/ 162 h 162"/>
                <a:gd name="T12" fmla="*/ 2 w 2"/>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2" h="162">
                  <a:moveTo>
                    <a:pt x="2" y="162"/>
                  </a:moveTo>
                  <a:cubicBezTo>
                    <a:pt x="2" y="0"/>
                    <a:pt x="2" y="0"/>
                    <a:pt x="2" y="0"/>
                  </a:cubicBezTo>
                  <a:cubicBezTo>
                    <a:pt x="2" y="0"/>
                    <a:pt x="2" y="0"/>
                    <a:pt x="2" y="0"/>
                  </a:cubicBezTo>
                  <a:cubicBezTo>
                    <a:pt x="0" y="0"/>
                    <a:pt x="0" y="0"/>
                    <a:pt x="0" y="0"/>
                  </a:cubicBezTo>
                  <a:cubicBezTo>
                    <a:pt x="0" y="162"/>
                    <a:pt x="0" y="162"/>
                    <a:pt x="0" y="162"/>
                  </a:cubicBezTo>
                  <a:cubicBezTo>
                    <a:pt x="2" y="162"/>
                    <a:pt x="2" y="162"/>
                    <a:pt x="2" y="162"/>
                  </a:cubicBezTo>
                  <a:cubicBezTo>
                    <a:pt x="2" y="162"/>
                    <a:pt x="2" y="162"/>
                    <a:pt x="2" y="162"/>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 name="Rectangle 30">
              <a:extLst>
                <a:ext uri="{FF2B5EF4-FFF2-40B4-BE49-F238E27FC236}">
                  <a16:creationId xmlns:a16="http://schemas.microsoft.com/office/drawing/2014/main" xmlns="" id="{C2DFAF6C-6FC4-47D7-B4B1-A6AD11F1ADA4}"/>
                </a:ext>
              </a:extLst>
            </p:cNvPr>
            <p:cNvSpPr>
              <a:spLocks noChangeArrowheads="1"/>
            </p:cNvSpPr>
            <p:nvPr/>
          </p:nvSpPr>
          <p:spPr bwMode="auto">
            <a:xfrm>
              <a:off x="-225598" y="766961"/>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 name="Rectangle 31">
              <a:extLst>
                <a:ext uri="{FF2B5EF4-FFF2-40B4-BE49-F238E27FC236}">
                  <a16:creationId xmlns:a16="http://schemas.microsoft.com/office/drawing/2014/main" xmlns="" id="{CE04325F-86D7-4E04-8DE2-3DDF2EA7C798}"/>
                </a:ext>
              </a:extLst>
            </p:cNvPr>
            <p:cNvSpPr>
              <a:spLocks noChangeArrowheads="1"/>
            </p:cNvSpPr>
            <p:nvPr/>
          </p:nvSpPr>
          <p:spPr bwMode="auto">
            <a:xfrm>
              <a:off x="-3514898" y="766961"/>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 name="Rectangle 32">
              <a:extLst>
                <a:ext uri="{FF2B5EF4-FFF2-40B4-BE49-F238E27FC236}">
                  <a16:creationId xmlns:a16="http://schemas.microsoft.com/office/drawing/2014/main" xmlns="" id="{4A9C54E8-3EA9-41C4-8212-687B23BEC974}"/>
                </a:ext>
              </a:extLst>
            </p:cNvPr>
            <p:cNvSpPr>
              <a:spLocks noChangeArrowheads="1"/>
            </p:cNvSpPr>
            <p:nvPr/>
          </p:nvSpPr>
          <p:spPr bwMode="auto">
            <a:xfrm>
              <a:off x="-2255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 name="Rectangle 33">
              <a:extLst>
                <a:ext uri="{FF2B5EF4-FFF2-40B4-BE49-F238E27FC236}">
                  <a16:creationId xmlns:a16="http://schemas.microsoft.com/office/drawing/2014/main" xmlns="" id="{5CFC10DA-A4F5-4C72-B697-4CEA542545D7}"/>
                </a:ext>
              </a:extLst>
            </p:cNvPr>
            <p:cNvSpPr>
              <a:spLocks noChangeArrowheads="1"/>
            </p:cNvSpPr>
            <p:nvPr/>
          </p:nvSpPr>
          <p:spPr bwMode="auto">
            <a:xfrm>
              <a:off x="-35148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38" name="Группа 155">
            <a:extLst>
              <a:ext uri="{FF2B5EF4-FFF2-40B4-BE49-F238E27FC236}">
                <a16:creationId xmlns:a16="http://schemas.microsoft.com/office/drawing/2014/main" xmlns="" id="{51B78E1D-93A7-40F4-A31F-D08FDE96F408}"/>
              </a:ext>
            </a:extLst>
          </p:cNvPr>
          <p:cNvGrpSpPr/>
          <p:nvPr userDrawn="1"/>
        </p:nvGrpSpPr>
        <p:grpSpPr>
          <a:xfrm>
            <a:off x="3883220" y="1014986"/>
            <a:ext cx="1684281" cy="3210228"/>
            <a:chOff x="-3543473" y="-4875014"/>
            <a:chExt cx="3414713" cy="6508750"/>
          </a:xfrm>
          <a:effectLst/>
        </p:grpSpPr>
        <p:sp>
          <p:nvSpPr>
            <p:cNvPr id="39" name="Freeform 5">
              <a:extLst>
                <a:ext uri="{FF2B5EF4-FFF2-40B4-BE49-F238E27FC236}">
                  <a16:creationId xmlns:a16="http://schemas.microsoft.com/office/drawing/2014/main" xmlns="" id="{FFE1DF11-8D6D-40E7-BC59-568ECEC7AD2B}"/>
                </a:ext>
              </a:extLst>
            </p:cNvPr>
            <p:cNvSpPr>
              <a:spLocks/>
            </p:cNvSpPr>
            <p:nvPr/>
          </p:nvSpPr>
          <p:spPr bwMode="auto">
            <a:xfrm>
              <a:off x="-3514898" y="-4875014"/>
              <a:ext cx="3357563" cy="6508750"/>
            </a:xfrm>
            <a:custGeom>
              <a:avLst/>
              <a:gdLst>
                <a:gd name="T0" fmla="*/ 595 w 690"/>
                <a:gd name="T1" fmla="*/ 1338 h 1338"/>
                <a:gd name="T2" fmla="*/ 95 w 690"/>
                <a:gd name="T3" fmla="*/ 1338 h 1338"/>
                <a:gd name="T4" fmla="*/ 0 w 690"/>
                <a:gd name="T5" fmla="*/ 1243 h 1338"/>
                <a:gd name="T6" fmla="*/ 0 w 690"/>
                <a:gd name="T7" fmla="*/ 95 h 1338"/>
                <a:gd name="T8" fmla="*/ 95 w 690"/>
                <a:gd name="T9" fmla="*/ 0 h 1338"/>
                <a:gd name="T10" fmla="*/ 595 w 690"/>
                <a:gd name="T11" fmla="*/ 0 h 1338"/>
                <a:gd name="T12" fmla="*/ 690 w 690"/>
                <a:gd name="T13" fmla="*/ 95 h 1338"/>
                <a:gd name="T14" fmla="*/ 690 w 690"/>
                <a:gd name="T15" fmla="*/ 1243 h 1338"/>
                <a:gd name="T16" fmla="*/ 595 w 690"/>
                <a:gd name="T17" fmla="*/ 133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338">
                  <a:moveTo>
                    <a:pt x="595" y="1338"/>
                  </a:moveTo>
                  <a:cubicBezTo>
                    <a:pt x="95" y="1338"/>
                    <a:pt x="95" y="1338"/>
                    <a:pt x="95" y="1338"/>
                  </a:cubicBezTo>
                  <a:cubicBezTo>
                    <a:pt x="43" y="1338"/>
                    <a:pt x="0" y="1296"/>
                    <a:pt x="0" y="1243"/>
                  </a:cubicBezTo>
                  <a:cubicBezTo>
                    <a:pt x="0" y="95"/>
                    <a:pt x="0" y="95"/>
                    <a:pt x="0" y="95"/>
                  </a:cubicBezTo>
                  <a:cubicBezTo>
                    <a:pt x="0" y="42"/>
                    <a:pt x="43" y="0"/>
                    <a:pt x="95" y="0"/>
                  </a:cubicBezTo>
                  <a:cubicBezTo>
                    <a:pt x="595" y="0"/>
                    <a:pt x="595" y="0"/>
                    <a:pt x="595" y="0"/>
                  </a:cubicBezTo>
                  <a:cubicBezTo>
                    <a:pt x="648" y="0"/>
                    <a:pt x="690" y="42"/>
                    <a:pt x="690" y="95"/>
                  </a:cubicBezTo>
                  <a:cubicBezTo>
                    <a:pt x="690" y="1243"/>
                    <a:pt x="690" y="1243"/>
                    <a:pt x="690" y="1243"/>
                  </a:cubicBezTo>
                  <a:cubicBezTo>
                    <a:pt x="690" y="1296"/>
                    <a:pt x="648" y="1338"/>
                    <a:pt x="595" y="1338"/>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 name="Freeform 6">
              <a:extLst>
                <a:ext uri="{FF2B5EF4-FFF2-40B4-BE49-F238E27FC236}">
                  <a16:creationId xmlns:a16="http://schemas.microsoft.com/office/drawing/2014/main" xmlns="" id="{F313F226-EB05-4D8F-B7CC-965931E17B12}"/>
                </a:ext>
              </a:extLst>
            </p:cNvPr>
            <p:cNvSpPr>
              <a:spLocks noEditPoints="1"/>
            </p:cNvSpPr>
            <p:nvPr/>
          </p:nvSpPr>
          <p:spPr bwMode="auto">
            <a:xfrm>
              <a:off x="-3456160" y="-4816276"/>
              <a:ext cx="3240088" cy="6391275"/>
            </a:xfrm>
            <a:custGeom>
              <a:avLst/>
              <a:gdLst>
                <a:gd name="T0" fmla="*/ 583 w 666"/>
                <a:gd name="T1" fmla="*/ 1314 h 1314"/>
                <a:gd name="T2" fmla="*/ 83 w 666"/>
                <a:gd name="T3" fmla="*/ 1314 h 1314"/>
                <a:gd name="T4" fmla="*/ 0 w 666"/>
                <a:gd name="T5" fmla="*/ 1231 h 1314"/>
                <a:gd name="T6" fmla="*/ 0 w 666"/>
                <a:gd name="T7" fmla="*/ 83 h 1314"/>
                <a:gd name="T8" fmla="*/ 83 w 666"/>
                <a:gd name="T9" fmla="*/ 0 h 1314"/>
                <a:gd name="T10" fmla="*/ 583 w 666"/>
                <a:gd name="T11" fmla="*/ 0 h 1314"/>
                <a:gd name="T12" fmla="*/ 666 w 666"/>
                <a:gd name="T13" fmla="*/ 83 h 1314"/>
                <a:gd name="T14" fmla="*/ 666 w 666"/>
                <a:gd name="T15" fmla="*/ 1231 h 1314"/>
                <a:gd name="T16" fmla="*/ 583 w 666"/>
                <a:gd name="T17" fmla="*/ 1314 h 1314"/>
                <a:gd name="T18" fmla="*/ 83 w 666"/>
                <a:gd name="T19" fmla="*/ 2 h 1314"/>
                <a:gd name="T20" fmla="*/ 2 w 666"/>
                <a:gd name="T21" fmla="*/ 83 h 1314"/>
                <a:gd name="T22" fmla="*/ 2 w 666"/>
                <a:gd name="T23" fmla="*/ 1231 h 1314"/>
                <a:gd name="T24" fmla="*/ 83 w 666"/>
                <a:gd name="T25" fmla="*/ 1312 h 1314"/>
                <a:gd name="T26" fmla="*/ 583 w 666"/>
                <a:gd name="T27" fmla="*/ 1312 h 1314"/>
                <a:gd name="T28" fmla="*/ 664 w 666"/>
                <a:gd name="T29" fmla="*/ 1231 h 1314"/>
                <a:gd name="T30" fmla="*/ 664 w 666"/>
                <a:gd name="T31" fmla="*/ 83 h 1314"/>
                <a:gd name="T32" fmla="*/ 583 w 666"/>
                <a:gd name="T33" fmla="*/ 2 h 1314"/>
                <a:gd name="T34" fmla="*/ 83 w 666"/>
                <a:gd name="T35" fmla="*/ 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6" h="1314">
                  <a:moveTo>
                    <a:pt x="583" y="1314"/>
                  </a:moveTo>
                  <a:cubicBezTo>
                    <a:pt x="83" y="1314"/>
                    <a:pt x="83" y="1314"/>
                    <a:pt x="83" y="1314"/>
                  </a:cubicBezTo>
                  <a:cubicBezTo>
                    <a:pt x="37" y="1314"/>
                    <a:pt x="0" y="1277"/>
                    <a:pt x="0" y="1231"/>
                  </a:cubicBezTo>
                  <a:cubicBezTo>
                    <a:pt x="0" y="83"/>
                    <a:pt x="0" y="83"/>
                    <a:pt x="0" y="83"/>
                  </a:cubicBezTo>
                  <a:cubicBezTo>
                    <a:pt x="0" y="37"/>
                    <a:pt x="37" y="0"/>
                    <a:pt x="83" y="0"/>
                  </a:cubicBezTo>
                  <a:cubicBezTo>
                    <a:pt x="583" y="0"/>
                    <a:pt x="583" y="0"/>
                    <a:pt x="583" y="0"/>
                  </a:cubicBezTo>
                  <a:cubicBezTo>
                    <a:pt x="629" y="0"/>
                    <a:pt x="666" y="37"/>
                    <a:pt x="666" y="83"/>
                  </a:cubicBezTo>
                  <a:cubicBezTo>
                    <a:pt x="666" y="1231"/>
                    <a:pt x="666" y="1231"/>
                    <a:pt x="666" y="1231"/>
                  </a:cubicBezTo>
                  <a:cubicBezTo>
                    <a:pt x="666" y="1277"/>
                    <a:pt x="629" y="1314"/>
                    <a:pt x="583" y="1314"/>
                  </a:cubicBezTo>
                  <a:close/>
                  <a:moveTo>
                    <a:pt x="83" y="2"/>
                  </a:moveTo>
                  <a:cubicBezTo>
                    <a:pt x="38" y="2"/>
                    <a:pt x="2" y="38"/>
                    <a:pt x="2" y="83"/>
                  </a:cubicBezTo>
                  <a:cubicBezTo>
                    <a:pt x="2" y="1231"/>
                    <a:pt x="2" y="1231"/>
                    <a:pt x="2" y="1231"/>
                  </a:cubicBezTo>
                  <a:cubicBezTo>
                    <a:pt x="2" y="1276"/>
                    <a:pt x="38" y="1312"/>
                    <a:pt x="83" y="1312"/>
                  </a:cubicBezTo>
                  <a:cubicBezTo>
                    <a:pt x="583" y="1312"/>
                    <a:pt x="583" y="1312"/>
                    <a:pt x="583" y="1312"/>
                  </a:cubicBezTo>
                  <a:cubicBezTo>
                    <a:pt x="628" y="1312"/>
                    <a:pt x="664" y="1276"/>
                    <a:pt x="664" y="1231"/>
                  </a:cubicBezTo>
                  <a:cubicBezTo>
                    <a:pt x="664" y="83"/>
                    <a:pt x="664" y="83"/>
                    <a:pt x="664" y="83"/>
                  </a:cubicBezTo>
                  <a:cubicBezTo>
                    <a:pt x="664" y="38"/>
                    <a:pt x="628" y="2"/>
                    <a:pt x="583" y="2"/>
                  </a:cubicBezTo>
                  <a:lnTo>
                    <a:pt x="83" y="2"/>
                  </a:ln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 name="Freeform 8">
              <a:extLst>
                <a:ext uri="{FF2B5EF4-FFF2-40B4-BE49-F238E27FC236}">
                  <a16:creationId xmlns:a16="http://schemas.microsoft.com/office/drawing/2014/main" xmlns="" id="{996A4164-A975-4B78-A778-64AB1EC5B123}"/>
                </a:ext>
              </a:extLst>
            </p:cNvPr>
            <p:cNvSpPr>
              <a:spLocks/>
            </p:cNvSpPr>
            <p:nvPr/>
          </p:nvSpPr>
          <p:spPr bwMode="auto">
            <a:xfrm>
              <a:off x="-2030585" y="-4679751"/>
              <a:ext cx="393700" cy="73025"/>
            </a:xfrm>
            <a:custGeom>
              <a:avLst/>
              <a:gdLst>
                <a:gd name="T0" fmla="*/ 74 w 81"/>
                <a:gd name="T1" fmla="*/ 0 h 15"/>
                <a:gd name="T2" fmla="*/ 7 w 81"/>
                <a:gd name="T3" fmla="*/ 0 h 15"/>
                <a:gd name="T4" fmla="*/ 0 w 81"/>
                <a:gd name="T5" fmla="*/ 7 h 15"/>
                <a:gd name="T6" fmla="*/ 7 w 81"/>
                <a:gd name="T7" fmla="*/ 15 h 15"/>
                <a:gd name="T8" fmla="*/ 74 w 81"/>
                <a:gd name="T9" fmla="*/ 15 h 15"/>
                <a:gd name="T10" fmla="*/ 81 w 81"/>
                <a:gd name="T11" fmla="*/ 7 h 15"/>
                <a:gd name="T12" fmla="*/ 74 w 8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1" h="15">
                  <a:moveTo>
                    <a:pt x="74" y="0"/>
                  </a:moveTo>
                  <a:cubicBezTo>
                    <a:pt x="7" y="0"/>
                    <a:pt x="7" y="0"/>
                    <a:pt x="7" y="0"/>
                  </a:cubicBezTo>
                  <a:cubicBezTo>
                    <a:pt x="3" y="0"/>
                    <a:pt x="0" y="3"/>
                    <a:pt x="0" y="7"/>
                  </a:cubicBezTo>
                  <a:cubicBezTo>
                    <a:pt x="0" y="11"/>
                    <a:pt x="3" y="15"/>
                    <a:pt x="7" y="15"/>
                  </a:cubicBezTo>
                  <a:cubicBezTo>
                    <a:pt x="74" y="15"/>
                    <a:pt x="74" y="15"/>
                    <a:pt x="74" y="15"/>
                  </a:cubicBezTo>
                  <a:cubicBezTo>
                    <a:pt x="78" y="15"/>
                    <a:pt x="81" y="11"/>
                    <a:pt x="81" y="7"/>
                  </a:cubicBezTo>
                  <a:cubicBezTo>
                    <a:pt x="81" y="3"/>
                    <a:pt x="78" y="0"/>
                    <a:pt x="74" y="0"/>
                  </a:cubicBezTo>
                  <a:close/>
                </a:path>
              </a:pathLst>
            </a:cu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 name="Freeform 9">
              <a:extLst>
                <a:ext uri="{FF2B5EF4-FFF2-40B4-BE49-F238E27FC236}">
                  <a16:creationId xmlns:a16="http://schemas.microsoft.com/office/drawing/2014/main" xmlns="" id="{922F339C-8B7D-488B-8DC2-355CC53425C1}"/>
                </a:ext>
              </a:extLst>
            </p:cNvPr>
            <p:cNvSpPr>
              <a:spLocks/>
            </p:cNvSpPr>
            <p:nvPr/>
          </p:nvSpPr>
          <p:spPr bwMode="auto">
            <a:xfrm>
              <a:off x="-3543473" y="-3463726"/>
              <a:ext cx="28575" cy="388938"/>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10">
              <a:extLst>
                <a:ext uri="{FF2B5EF4-FFF2-40B4-BE49-F238E27FC236}">
                  <a16:creationId xmlns:a16="http://schemas.microsoft.com/office/drawing/2014/main" xmlns="" id="{FDF5369B-9B2B-476A-9782-2DAAA63D49DA}"/>
                </a:ext>
              </a:extLst>
            </p:cNvPr>
            <p:cNvSpPr>
              <a:spLocks/>
            </p:cNvSpPr>
            <p:nvPr/>
          </p:nvSpPr>
          <p:spPr bwMode="auto">
            <a:xfrm>
              <a:off x="-3543473" y="-3916164"/>
              <a:ext cx="28575" cy="209550"/>
            </a:xfrm>
            <a:custGeom>
              <a:avLst/>
              <a:gdLst>
                <a:gd name="T0" fmla="*/ 5 w 6"/>
                <a:gd name="T1" fmla="*/ 0 h 43"/>
                <a:gd name="T2" fmla="*/ 0 w 6"/>
                <a:gd name="T3" fmla="*/ 4 h 43"/>
                <a:gd name="T4" fmla="*/ 0 w 6"/>
                <a:gd name="T5" fmla="*/ 39 h 43"/>
                <a:gd name="T6" fmla="*/ 5 w 6"/>
                <a:gd name="T7" fmla="*/ 43 h 43"/>
                <a:gd name="T8" fmla="*/ 6 w 6"/>
                <a:gd name="T9" fmla="*/ 43 h 43"/>
                <a:gd name="T10" fmla="*/ 6 w 6"/>
                <a:gd name="T11" fmla="*/ 0 h 43"/>
                <a:gd name="T12" fmla="*/ 5 w 6"/>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6" h="43">
                  <a:moveTo>
                    <a:pt x="5" y="0"/>
                  </a:moveTo>
                  <a:cubicBezTo>
                    <a:pt x="2" y="0"/>
                    <a:pt x="0" y="2"/>
                    <a:pt x="0" y="4"/>
                  </a:cubicBezTo>
                  <a:cubicBezTo>
                    <a:pt x="0" y="39"/>
                    <a:pt x="0" y="39"/>
                    <a:pt x="0" y="39"/>
                  </a:cubicBezTo>
                  <a:cubicBezTo>
                    <a:pt x="0" y="42"/>
                    <a:pt x="2" y="43"/>
                    <a:pt x="5" y="43"/>
                  </a:cubicBezTo>
                  <a:cubicBezTo>
                    <a:pt x="6" y="43"/>
                    <a:pt x="6" y="43"/>
                    <a:pt x="6" y="43"/>
                  </a:cubicBezTo>
                  <a:cubicBezTo>
                    <a:pt x="6" y="0"/>
                    <a:pt x="6" y="0"/>
                    <a:pt x="6" y="0"/>
                  </a:cubicBezTo>
                  <a:lnTo>
                    <a:pt x="5" y="0"/>
                  </a:ln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11">
              <a:extLst>
                <a:ext uri="{FF2B5EF4-FFF2-40B4-BE49-F238E27FC236}">
                  <a16:creationId xmlns:a16="http://schemas.microsoft.com/office/drawing/2014/main" xmlns="" id="{8593727A-4668-48B2-A3F8-32949A0BAC08}"/>
                </a:ext>
              </a:extLst>
            </p:cNvPr>
            <p:cNvSpPr>
              <a:spLocks/>
            </p:cNvSpPr>
            <p:nvPr/>
          </p:nvSpPr>
          <p:spPr bwMode="auto">
            <a:xfrm>
              <a:off x="-3543473" y="-2943026"/>
              <a:ext cx="28575" cy="388938"/>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12">
              <a:extLst>
                <a:ext uri="{FF2B5EF4-FFF2-40B4-BE49-F238E27FC236}">
                  <a16:creationId xmlns:a16="http://schemas.microsoft.com/office/drawing/2014/main" xmlns="" id="{92AD8A6B-3E1E-4B5C-A361-CB5703AA2D0C}"/>
                </a:ext>
              </a:extLst>
            </p:cNvPr>
            <p:cNvSpPr>
              <a:spLocks/>
            </p:cNvSpPr>
            <p:nvPr/>
          </p:nvSpPr>
          <p:spPr bwMode="auto">
            <a:xfrm>
              <a:off x="-3514898" y="1141611"/>
              <a:ext cx="3357563" cy="492125"/>
            </a:xfrm>
            <a:custGeom>
              <a:avLst/>
              <a:gdLst>
                <a:gd name="T0" fmla="*/ 595 w 690"/>
                <a:gd name="T1" fmla="*/ 95 h 101"/>
                <a:gd name="T2" fmla="*/ 95 w 690"/>
                <a:gd name="T3" fmla="*/ 95 h 101"/>
                <a:gd name="T4" fmla="*/ 0 w 690"/>
                <a:gd name="T5" fmla="*/ 0 h 101"/>
                <a:gd name="T6" fmla="*/ 0 w 690"/>
                <a:gd name="T7" fmla="*/ 6 h 101"/>
                <a:gd name="T8" fmla="*/ 95 w 690"/>
                <a:gd name="T9" fmla="*/ 101 h 101"/>
                <a:gd name="T10" fmla="*/ 595 w 690"/>
                <a:gd name="T11" fmla="*/ 101 h 101"/>
                <a:gd name="T12" fmla="*/ 690 w 690"/>
                <a:gd name="T13" fmla="*/ 6 h 101"/>
                <a:gd name="T14" fmla="*/ 690 w 690"/>
                <a:gd name="T15" fmla="*/ 0 h 101"/>
                <a:gd name="T16" fmla="*/ 595 w 690"/>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595" y="95"/>
                  </a:moveTo>
                  <a:cubicBezTo>
                    <a:pt x="95" y="95"/>
                    <a:pt x="95" y="95"/>
                    <a:pt x="95" y="95"/>
                  </a:cubicBezTo>
                  <a:cubicBezTo>
                    <a:pt x="43" y="95"/>
                    <a:pt x="0" y="53"/>
                    <a:pt x="0" y="0"/>
                  </a:cubicBezTo>
                  <a:cubicBezTo>
                    <a:pt x="0" y="6"/>
                    <a:pt x="0" y="6"/>
                    <a:pt x="0" y="6"/>
                  </a:cubicBezTo>
                  <a:cubicBezTo>
                    <a:pt x="0" y="59"/>
                    <a:pt x="43" y="101"/>
                    <a:pt x="95" y="101"/>
                  </a:cubicBezTo>
                  <a:cubicBezTo>
                    <a:pt x="595" y="101"/>
                    <a:pt x="595" y="101"/>
                    <a:pt x="595" y="101"/>
                  </a:cubicBezTo>
                  <a:cubicBezTo>
                    <a:pt x="648" y="101"/>
                    <a:pt x="690" y="59"/>
                    <a:pt x="690" y="6"/>
                  </a:cubicBezTo>
                  <a:cubicBezTo>
                    <a:pt x="690" y="0"/>
                    <a:pt x="690" y="0"/>
                    <a:pt x="690" y="0"/>
                  </a:cubicBezTo>
                  <a:cubicBezTo>
                    <a:pt x="690" y="53"/>
                    <a:pt x="648" y="95"/>
                    <a:pt x="595" y="95"/>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13">
              <a:extLst>
                <a:ext uri="{FF2B5EF4-FFF2-40B4-BE49-F238E27FC236}">
                  <a16:creationId xmlns:a16="http://schemas.microsoft.com/office/drawing/2014/main" xmlns="" id="{21B01521-9DCB-494A-B582-43674F799561}"/>
                </a:ext>
              </a:extLst>
            </p:cNvPr>
            <p:cNvSpPr>
              <a:spLocks/>
            </p:cNvSpPr>
            <p:nvPr/>
          </p:nvSpPr>
          <p:spPr bwMode="auto">
            <a:xfrm>
              <a:off x="-3514898" y="-4875014"/>
              <a:ext cx="3357563" cy="492125"/>
            </a:xfrm>
            <a:custGeom>
              <a:avLst/>
              <a:gdLst>
                <a:gd name="T0" fmla="*/ 95 w 690"/>
                <a:gd name="T1" fmla="*/ 6 h 101"/>
                <a:gd name="T2" fmla="*/ 595 w 690"/>
                <a:gd name="T3" fmla="*/ 6 h 101"/>
                <a:gd name="T4" fmla="*/ 690 w 690"/>
                <a:gd name="T5" fmla="*/ 101 h 101"/>
                <a:gd name="T6" fmla="*/ 690 w 690"/>
                <a:gd name="T7" fmla="*/ 95 h 101"/>
                <a:gd name="T8" fmla="*/ 595 w 690"/>
                <a:gd name="T9" fmla="*/ 0 h 101"/>
                <a:gd name="T10" fmla="*/ 95 w 690"/>
                <a:gd name="T11" fmla="*/ 0 h 101"/>
                <a:gd name="T12" fmla="*/ 0 w 690"/>
                <a:gd name="T13" fmla="*/ 95 h 101"/>
                <a:gd name="T14" fmla="*/ 0 w 690"/>
                <a:gd name="T15" fmla="*/ 101 h 101"/>
                <a:gd name="T16" fmla="*/ 95 w 690"/>
                <a:gd name="T17" fmla="*/ 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95" y="6"/>
                  </a:moveTo>
                  <a:cubicBezTo>
                    <a:pt x="595" y="6"/>
                    <a:pt x="595" y="6"/>
                    <a:pt x="595" y="6"/>
                  </a:cubicBezTo>
                  <a:cubicBezTo>
                    <a:pt x="648" y="6"/>
                    <a:pt x="690" y="49"/>
                    <a:pt x="690" y="101"/>
                  </a:cubicBezTo>
                  <a:cubicBezTo>
                    <a:pt x="690" y="95"/>
                    <a:pt x="690" y="95"/>
                    <a:pt x="690" y="95"/>
                  </a:cubicBezTo>
                  <a:cubicBezTo>
                    <a:pt x="690" y="42"/>
                    <a:pt x="648" y="0"/>
                    <a:pt x="595" y="0"/>
                  </a:cubicBezTo>
                  <a:cubicBezTo>
                    <a:pt x="95" y="0"/>
                    <a:pt x="95" y="0"/>
                    <a:pt x="95" y="0"/>
                  </a:cubicBezTo>
                  <a:cubicBezTo>
                    <a:pt x="43" y="0"/>
                    <a:pt x="0" y="42"/>
                    <a:pt x="0" y="95"/>
                  </a:cubicBezTo>
                  <a:cubicBezTo>
                    <a:pt x="0" y="101"/>
                    <a:pt x="0" y="101"/>
                    <a:pt x="0" y="101"/>
                  </a:cubicBezTo>
                  <a:cubicBezTo>
                    <a:pt x="0" y="49"/>
                    <a:pt x="43" y="6"/>
                    <a:pt x="95" y="6"/>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14">
              <a:extLst>
                <a:ext uri="{FF2B5EF4-FFF2-40B4-BE49-F238E27FC236}">
                  <a16:creationId xmlns:a16="http://schemas.microsoft.com/office/drawing/2014/main" xmlns="" id="{4D3CCE09-68ED-4D73-B6D8-4C6685E886AA}"/>
                </a:ext>
              </a:extLst>
            </p:cNvPr>
            <p:cNvSpPr>
              <a:spLocks/>
            </p:cNvSpPr>
            <p:nvPr/>
          </p:nvSpPr>
          <p:spPr bwMode="auto">
            <a:xfrm>
              <a:off x="-2030585" y="-4679751"/>
              <a:ext cx="393700" cy="44450"/>
            </a:xfrm>
            <a:custGeom>
              <a:avLst/>
              <a:gdLst>
                <a:gd name="T0" fmla="*/ 7 w 81"/>
                <a:gd name="T1" fmla="*/ 4 h 9"/>
                <a:gd name="T2" fmla="*/ 74 w 81"/>
                <a:gd name="T3" fmla="*/ 4 h 9"/>
                <a:gd name="T4" fmla="*/ 81 w 81"/>
                <a:gd name="T5" fmla="*/ 9 h 9"/>
                <a:gd name="T6" fmla="*/ 81 w 81"/>
                <a:gd name="T7" fmla="*/ 7 h 9"/>
                <a:gd name="T8" fmla="*/ 74 w 81"/>
                <a:gd name="T9" fmla="*/ 0 h 9"/>
                <a:gd name="T10" fmla="*/ 7 w 81"/>
                <a:gd name="T11" fmla="*/ 0 h 9"/>
                <a:gd name="T12" fmla="*/ 0 w 81"/>
                <a:gd name="T13" fmla="*/ 7 h 9"/>
                <a:gd name="T14" fmla="*/ 0 w 81"/>
                <a:gd name="T15" fmla="*/ 9 h 9"/>
                <a:gd name="T16" fmla="*/ 7 w 81"/>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
                  <a:moveTo>
                    <a:pt x="7" y="4"/>
                  </a:moveTo>
                  <a:cubicBezTo>
                    <a:pt x="74" y="4"/>
                    <a:pt x="74" y="4"/>
                    <a:pt x="74" y="4"/>
                  </a:cubicBezTo>
                  <a:cubicBezTo>
                    <a:pt x="77" y="4"/>
                    <a:pt x="80" y="6"/>
                    <a:pt x="81" y="9"/>
                  </a:cubicBezTo>
                  <a:cubicBezTo>
                    <a:pt x="81" y="9"/>
                    <a:pt x="81" y="8"/>
                    <a:pt x="81" y="7"/>
                  </a:cubicBezTo>
                  <a:cubicBezTo>
                    <a:pt x="81" y="3"/>
                    <a:pt x="78" y="0"/>
                    <a:pt x="74" y="0"/>
                  </a:cubicBezTo>
                  <a:cubicBezTo>
                    <a:pt x="7" y="0"/>
                    <a:pt x="7" y="0"/>
                    <a:pt x="7" y="0"/>
                  </a:cubicBezTo>
                  <a:cubicBezTo>
                    <a:pt x="3" y="0"/>
                    <a:pt x="0" y="3"/>
                    <a:pt x="0" y="7"/>
                  </a:cubicBezTo>
                  <a:cubicBezTo>
                    <a:pt x="0" y="8"/>
                    <a:pt x="0" y="9"/>
                    <a:pt x="0" y="9"/>
                  </a:cubicBezTo>
                  <a:cubicBezTo>
                    <a:pt x="1" y="6"/>
                    <a:pt x="4" y="4"/>
                    <a:pt x="7" y="4"/>
                  </a:cubicBezTo>
                  <a:close/>
                </a:path>
              </a:pathLst>
            </a:cu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Oval 15">
              <a:extLst>
                <a:ext uri="{FF2B5EF4-FFF2-40B4-BE49-F238E27FC236}">
                  <a16:creationId xmlns:a16="http://schemas.microsoft.com/office/drawing/2014/main" xmlns="" id="{5CCEBBBF-7C7F-45AC-8A82-67EEC91F5756}"/>
                </a:ext>
              </a:extLst>
            </p:cNvPr>
            <p:cNvSpPr>
              <a:spLocks noChangeArrowheads="1"/>
            </p:cNvSpPr>
            <p:nvPr/>
          </p:nvSpPr>
          <p:spPr bwMode="auto">
            <a:xfrm>
              <a:off x="-2214735" y="-4694039"/>
              <a:ext cx="10160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Oval 16">
              <a:extLst>
                <a:ext uri="{FF2B5EF4-FFF2-40B4-BE49-F238E27FC236}">
                  <a16:creationId xmlns:a16="http://schemas.microsoft.com/office/drawing/2014/main" xmlns="" id="{8ADCA090-F429-40F8-81B3-BF588CE45ECF}"/>
                </a:ext>
              </a:extLst>
            </p:cNvPr>
            <p:cNvSpPr>
              <a:spLocks noChangeArrowheads="1"/>
            </p:cNvSpPr>
            <p:nvPr/>
          </p:nvSpPr>
          <p:spPr bwMode="auto">
            <a:xfrm>
              <a:off x="-2195685" y="-4674989"/>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Oval 17">
              <a:extLst>
                <a:ext uri="{FF2B5EF4-FFF2-40B4-BE49-F238E27FC236}">
                  <a16:creationId xmlns:a16="http://schemas.microsoft.com/office/drawing/2014/main" xmlns="" id="{C32CD1CD-FE94-4CCB-B5E4-FFC37CCD3E43}"/>
                </a:ext>
              </a:extLst>
            </p:cNvPr>
            <p:cNvSpPr>
              <a:spLocks noChangeArrowheads="1"/>
            </p:cNvSpPr>
            <p:nvPr/>
          </p:nvSpPr>
          <p:spPr bwMode="auto">
            <a:xfrm>
              <a:off x="-2483023" y="-4714676"/>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Oval 18">
              <a:extLst>
                <a:ext uri="{FF2B5EF4-FFF2-40B4-BE49-F238E27FC236}">
                  <a16:creationId xmlns:a16="http://schemas.microsoft.com/office/drawing/2014/main" xmlns="" id="{4F565520-F27C-4A8D-A8D2-5C279A5544E7}"/>
                </a:ext>
              </a:extLst>
            </p:cNvPr>
            <p:cNvSpPr>
              <a:spLocks noChangeArrowheads="1"/>
            </p:cNvSpPr>
            <p:nvPr/>
          </p:nvSpPr>
          <p:spPr bwMode="auto">
            <a:xfrm>
              <a:off x="-2459210" y="-4694039"/>
              <a:ext cx="98425"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Oval 19">
              <a:extLst>
                <a:ext uri="{FF2B5EF4-FFF2-40B4-BE49-F238E27FC236}">
                  <a16:creationId xmlns:a16="http://schemas.microsoft.com/office/drawing/2014/main" xmlns="" id="{89C10A88-A3A5-434E-92C0-BB7F9D5D6059}"/>
                </a:ext>
              </a:extLst>
            </p:cNvPr>
            <p:cNvSpPr>
              <a:spLocks noChangeArrowheads="1"/>
            </p:cNvSpPr>
            <p:nvPr/>
          </p:nvSpPr>
          <p:spPr bwMode="auto">
            <a:xfrm>
              <a:off x="-2433810" y="-4670226"/>
              <a:ext cx="47625"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Oval 20">
              <a:extLst>
                <a:ext uri="{FF2B5EF4-FFF2-40B4-BE49-F238E27FC236}">
                  <a16:creationId xmlns:a16="http://schemas.microsoft.com/office/drawing/2014/main" xmlns="" id="{397D51FF-E6DA-4FC0-B26D-F2389C1C180C}"/>
                </a:ext>
              </a:extLst>
            </p:cNvPr>
            <p:cNvSpPr>
              <a:spLocks noChangeArrowheads="1"/>
            </p:cNvSpPr>
            <p:nvPr/>
          </p:nvSpPr>
          <p:spPr bwMode="auto">
            <a:xfrm>
              <a:off x="-1559098" y="-4694039"/>
              <a:ext cx="10795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Oval 21">
              <a:extLst>
                <a:ext uri="{FF2B5EF4-FFF2-40B4-BE49-F238E27FC236}">
                  <a16:creationId xmlns:a16="http://schemas.microsoft.com/office/drawing/2014/main" xmlns="" id="{51B9E20D-548C-4ED4-B37F-0CAC17D85B32}"/>
                </a:ext>
              </a:extLst>
            </p:cNvPr>
            <p:cNvSpPr>
              <a:spLocks noChangeArrowheads="1"/>
            </p:cNvSpPr>
            <p:nvPr/>
          </p:nvSpPr>
          <p:spPr bwMode="auto">
            <a:xfrm>
              <a:off x="-1535285" y="-4674989"/>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Oval 22">
              <a:extLst>
                <a:ext uri="{FF2B5EF4-FFF2-40B4-BE49-F238E27FC236}">
                  <a16:creationId xmlns:a16="http://schemas.microsoft.com/office/drawing/2014/main" xmlns="" id="{BB6FD23F-628C-4178-8825-A36908DB41A9}"/>
                </a:ext>
              </a:extLst>
            </p:cNvPr>
            <p:cNvSpPr>
              <a:spLocks noChangeArrowheads="1"/>
            </p:cNvSpPr>
            <p:nvPr/>
          </p:nvSpPr>
          <p:spPr bwMode="auto">
            <a:xfrm>
              <a:off x="-1330498" y="-4714676"/>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Oval 23">
              <a:extLst>
                <a:ext uri="{FF2B5EF4-FFF2-40B4-BE49-F238E27FC236}">
                  <a16:creationId xmlns:a16="http://schemas.microsoft.com/office/drawing/2014/main" xmlns="" id="{74EB880B-4772-409F-9427-3C24AC129042}"/>
                </a:ext>
              </a:extLst>
            </p:cNvPr>
            <p:cNvSpPr>
              <a:spLocks noChangeArrowheads="1"/>
            </p:cNvSpPr>
            <p:nvPr/>
          </p:nvSpPr>
          <p:spPr bwMode="auto">
            <a:xfrm>
              <a:off x="-1311448" y="-4694039"/>
              <a:ext cx="103188"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Oval 24">
              <a:extLst>
                <a:ext uri="{FF2B5EF4-FFF2-40B4-BE49-F238E27FC236}">
                  <a16:creationId xmlns:a16="http://schemas.microsoft.com/office/drawing/2014/main" xmlns="" id="{5192193E-BC04-409B-A12A-9EC98D2D1B24}"/>
                </a:ext>
              </a:extLst>
            </p:cNvPr>
            <p:cNvSpPr>
              <a:spLocks noChangeArrowheads="1"/>
            </p:cNvSpPr>
            <p:nvPr/>
          </p:nvSpPr>
          <p:spPr bwMode="auto">
            <a:xfrm>
              <a:off x="-1286048" y="-4670226"/>
              <a:ext cx="52388"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5">
              <a:extLst>
                <a:ext uri="{FF2B5EF4-FFF2-40B4-BE49-F238E27FC236}">
                  <a16:creationId xmlns:a16="http://schemas.microsoft.com/office/drawing/2014/main" xmlns="" id="{2A7F1686-C350-4AC3-9FE3-C34073AC1731}"/>
                </a:ext>
              </a:extLst>
            </p:cNvPr>
            <p:cNvSpPr>
              <a:spLocks/>
            </p:cNvSpPr>
            <p:nvPr/>
          </p:nvSpPr>
          <p:spPr bwMode="auto">
            <a:xfrm>
              <a:off x="-3524423" y="-3916164"/>
              <a:ext cx="9525" cy="209550"/>
            </a:xfrm>
            <a:custGeom>
              <a:avLst/>
              <a:gdLst>
                <a:gd name="T0" fmla="*/ 0 w 2"/>
                <a:gd name="T1" fmla="*/ 0 h 43"/>
                <a:gd name="T2" fmla="*/ 0 w 2"/>
                <a:gd name="T3" fmla="*/ 43 h 43"/>
                <a:gd name="T4" fmla="*/ 1 w 2"/>
                <a:gd name="T5" fmla="*/ 43 h 43"/>
                <a:gd name="T6" fmla="*/ 2 w 2"/>
                <a:gd name="T7" fmla="*/ 43 h 43"/>
                <a:gd name="T8" fmla="*/ 2 w 2"/>
                <a:gd name="T9" fmla="*/ 0 h 43"/>
                <a:gd name="T10" fmla="*/ 1 w 2"/>
                <a:gd name="T11" fmla="*/ 0 h 43"/>
                <a:gd name="T12" fmla="*/ 0 w 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 h="43">
                  <a:moveTo>
                    <a:pt x="0" y="0"/>
                  </a:moveTo>
                  <a:cubicBezTo>
                    <a:pt x="0" y="43"/>
                    <a:pt x="0" y="43"/>
                    <a:pt x="0" y="43"/>
                  </a:cubicBezTo>
                  <a:cubicBezTo>
                    <a:pt x="0" y="43"/>
                    <a:pt x="0" y="43"/>
                    <a:pt x="1" y="43"/>
                  </a:cubicBezTo>
                  <a:cubicBezTo>
                    <a:pt x="2" y="43"/>
                    <a:pt x="2" y="43"/>
                    <a:pt x="2" y="43"/>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6">
              <a:extLst>
                <a:ext uri="{FF2B5EF4-FFF2-40B4-BE49-F238E27FC236}">
                  <a16:creationId xmlns:a16="http://schemas.microsoft.com/office/drawing/2014/main" xmlns="" id="{8F54CFF4-283F-4F17-9D91-E8BB3503C7B5}"/>
                </a:ext>
              </a:extLst>
            </p:cNvPr>
            <p:cNvSpPr>
              <a:spLocks/>
            </p:cNvSpPr>
            <p:nvPr/>
          </p:nvSpPr>
          <p:spPr bwMode="auto">
            <a:xfrm>
              <a:off x="-3524423" y="-3463726"/>
              <a:ext cx="9525" cy="388938"/>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7">
              <a:extLst>
                <a:ext uri="{FF2B5EF4-FFF2-40B4-BE49-F238E27FC236}">
                  <a16:creationId xmlns:a16="http://schemas.microsoft.com/office/drawing/2014/main" xmlns="" id="{4A3FB082-3DE9-4BC4-8718-EFC7DBBA220F}"/>
                </a:ext>
              </a:extLst>
            </p:cNvPr>
            <p:cNvSpPr>
              <a:spLocks/>
            </p:cNvSpPr>
            <p:nvPr/>
          </p:nvSpPr>
          <p:spPr bwMode="auto">
            <a:xfrm>
              <a:off x="-3524423" y="-2943026"/>
              <a:ext cx="9525" cy="388938"/>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
              <a:extLst>
                <a:ext uri="{FF2B5EF4-FFF2-40B4-BE49-F238E27FC236}">
                  <a16:creationId xmlns:a16="http://schemas.microsoft.com/office/drawing/2014/main" xmlns="" id="{8436467B-8914-422C-9469-05E8BDF3E38C}"/>
                </a:ext>
              </a:extLst>
            </p:cNvPr>
            <p:cNvSpPr>
              <a:spLocks/>
            </p:cNvSpPr>
            <p:nvPr/>
          </p:nvSpPr>
          <p:spPr bwMode="auto">
            <a:xfrm>
              <a:off x="-157335" y="-3089076"/>
              <a:ext cx="28575" cy="787400"/>
            </a:xfrm>
            <a:custGeom>
              <a:avLst/>
              <a:gdLst>
                <a:gd name="T0" fmla="*/ 6 w 6"/>
                <a:gd name="T1" fmla="*/ 158 h 162"/>
                <a:gd name="T2" fmla="*/ 6 w 6"/>
                <a:gd name="T3" fmla="*/ 4 h 162"/>
                <a:gd name="T4" fmla="*/ 2 w 6"/>
                <a:gd name="T5" fmla="*/ 0 h 162"/>
                <a:gd name="T6" fmla="*/ 0 w 6"/>
                <a:gd name="T7" fmla="*/ 0 h 162"/>
                <a:gd name="T8" fmla="*/ 0 w 6"/>
                <a:gd name="T9" fmla="*/ 162 h 162"/>
                <a:gd name="T10" fmla="*/ 2 w 6"/>
                <a:gd name="T11" fmla="*/ 162 h 162"/>
                <a:gd name="T12" fmla="*/ 6 w 6"/>
                <a:gd name="T13" fmla="*/ 158 h 162"/>
              </a:gdLst>
              <a:ahLst/>
              <a:cxnLst>
                <a:cxn ang="0">
                  <a:pos x="T0" y="T1"/>
                </a:cxn>
                <a:cxn ang="0">
                  <a:pos x="T2" y="T3"/>
                </a:cxn>
                <a:cxn ang="0">
                  <a:pos x="T4" y="T5"/>
                </a:cxn>
                <a:cxn ang="0">
                  <a:pos x="T6" y="T7"/>
                </a:cxn>
                <a:cxn ang="0">
                  <a:pos x="T8" y="T9"/>
                </a:cxn>
                <a:cxn ang="0">
                  <a:pos x="T10" y="T11"/>
                </a:cxn>
                <a:cxn ang="0">
                  <a:pos x="T12" y="T13"/>
                </a:cxn>
              </a:cxnLst>
              <a:rect l="0" t="0" r="r" b="b"/>
              <a:pathLst>
                <a:path w="6" h="162">
                  <a:moveTo>
                    <a:pt x="6" y="158"/>
                  </a:moveTo>
                  <a:cubicBezTo>
                    <a:pt x="6" y="4"/>
                    <a:pt x="6" y="4"/>
                    <a:pt x="6" y="4"/>
                  </a:cubicBezTo>
                  <a:cubicBezTo>
                    <a:pt x="6" y="2"/>
                    <a:pt x="4" y="0"/>
                    <a:pt x="2" y="0"/>
                  </a:cubicBezTo>
                  <a:cubicBezTo>
                    <a:pt x="0" y="0"/>
                    <a:pt x="0" y="0"/>
                    <a:pt x="0" y="0"/>
                  </a:cubicBezTo>
                  <a:cubicBezTo>
                    <a:pt x="0" y="162"/>
                    <a:pt x="0" y="162"/>
                    <a:pt x="0" y="162"/>
                  </a:cubicBezTo>
                  <a:cubicBezTo>
                    <a:pt x="2" y="162"/>
                    <a:pt x="2" y="162"/>
                    <a:pt x="2" y="162"/>
                  </a:cubicBezTo>
                  <a:cubicBezTo>
                    <a:pt x="4" y="162"/>
                    <a:pt x="6" y="160"/>
                    <a:pt x="6" y="158"/>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9">
              <a:extLst>
                <a:ext uri="{FF2B5EF4-FFF2-40B4-BE49-F238E27FC236}">
                  <a16:creationId xmlns:a16="http://schemas.microsoft.com/office/drawing/2014/main" xmlns="" id="{9A17E4B3-7C71-4B00-9805-B46DE126EA05}"/>
                </a:ext>
              </a:extLst>
            </p:cNvPr>
            <p:cNvSpPr>
              <a:spLocks/>
            </p:cNvSpPr>
            <p:nvPr/>
          </p:nvSpPr>
          <p:spPr bwMode="auto">
            <a:xfrm>
              <a:off x="-157335" y="-3089076"/>
              <a:ext cx="9525" cy="787400"/>
            </a:xfrm>
            <a:custGeom>
              <a:avLst/>
              <a:gdLst>
                <a:gd name="T0" fmla="*/ 2 w 2"/>
                <a:gd name="T1" fmla="*/ 162 h 162"/>
                <a:gd name="T2" fmla="*/ 2 w 2"/>
                <a:gd name="T3" fmla="*/ 0 h 162"/>
                <a:gd name="T4" fmla="*/ 2 w 2"/>
                <a:gd name="T5" fmla="*/ 0 h 162"/>
                <a:gd name="T6" fmla="*/ 0 w 2"/>
                <a:gd name="T7" fmla="*/ 0 h 162"/>
                <a:gd name="T8" fmla="*/ 0 w 2"/>
                <a:gd name="T9" fmla="*/ 162 h 162"/>
                <a:gd name="T10" fmla="*/ 2 w 2"/>
                <a:gd name="T11" fmla="*/ 162 h 162"/>
                <a:gd name="T12" fmla="*/ 2 w 2"/>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2" h="162">
                  <a:moveTo>
                    <a:pt x="2" y="162"/>
                  </a:moveTo>
                  <a:cubicBezTo>
                    <a:pt x="2" y="0"/>
                    <a:pt x="2" y="0"/>
                    <a:pt x="2" y="0"/>
                  </a:cubicBezTo>
                  <a:cubicBezTo>
                    <a:pt x="2" y="0"/>
                    <a:pt x="2" y="0"/>
                    <a:pt x="2" y="0"/>
                  </a:cubicBezTo>
                  <a:cubicBezTo>
                    <a:pt x="0" y="0"/>
                    <a:pt x="0" y="0"/>
                    <a:pt x="0" y="0"/>
                  </a:cubicBezTo>
                  <a:cubicBezTo>
                    <a:pt x="0" y="162"/>
                    <a:pt x="0" y="162"/>
                    <a:pt x="0" y="162"/>
                  </a:cubicBezTo>
                  <a:cubicBezTo>
                    <a:pt x="2" y="162"/>
                    <a:pt x="2" y="162"/>
                    <a:pt x="2" y="162"/>
                  </a:cubicBezTo>
                  <a:cubicBezTo>
                    <a:pt x="2" y="162"/>
                    <a:pt x="2" y="162"/>
                    <a:pt x="2" y="162"/>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Rectangle 30">
              <a:extLst>
                <a:ext uri="{FF2B5EF4-FFF2-40B4-BE49-F238E27FC236}">
                  <a16:creationId xmlns:a16="http://schemas.microsoft.com/office/drawing/2014/main" xmlns="" id="{9DE3C726-D714-4EDF-BBEA-00C3D77F2A40}"/>
                </a:ext>
              </a:extLst>
            </p:cNvPr>
            <p:cNvSpPr>
              <a:spLocks noChangeArrowheads="1"/>
            </p:cNvSpPr>
            <p:nvPr/>
          </p:nvSpPr>
          <p:spPr bwMode="auto">
            <a:xfrm>
              <a:off x="-225598" y="766961"/>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Rectangle 31">
              <a:extLst>
                <a:ext uri="{FF2B5EF4-FFF2-40B4-BE49-F238E27FC236}">
                  <a16:creationId xmlns:a16="http://schemas.microsoft.com/office/drawing/2014/main" xmlns="" id="{023670C0-B321-4C90-BC7A-44033C2B45F4}"/>
                </a:ext>
              </a:extLst>
            </p:cNvPr>
            <p:cNvSpPr>
              <a:spLocks noChangeArrowheads="1"/>
            </p:cNvSpPr>
            <p:nvPr/>
          </p:nvSpPr>
          <p:spPr bwMode="auto">
            <a:xfrm>
              <a:off x="-3514898" y="766961"/>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Rectangle 32">
              <a:extLst>
                <a:ext uri="{FF2B5EF4-FFF2-40B4-BE49-F238E27FC236}">
                  <a16:creationId xmlns:a16="http://schemas.microsoft.com/office/drawing/2014/main" xmlns="" id="{A65B4DFD-88E3-4D13-A159-448A498A2951}"/>
                </a:ext>
              </a:extLst>
            </p:cNvPr>
            <p:cNvSpPr>
              <a:spLocks noChangeArrowheads="1"/>
            </p:cNvSpPr>
            <p:nvPr/>
          </p:nvSpPr>
          <p:spPr bwMode="auto">
            <a:xfrm>
              <a:off x="-2255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Rectangle 33">
              <a:extLst>
                <a:ext uri="{FF2B5EF4-FFF2-40B4-BE49-F238E27FC236}">
                  <a16:creationId xmlns:a16="http://schemas.microsoft.com/office/drawing/2014/main" xmlns="" id="{7C791AB0-B986-476B-917D-99EF307D386E}"/>
                </a:ext>
              </a:extLst>
            </p:cNvPr>
            <p:cNvSpPr>
              <a:spLocks noChangeArrowheads="1"/>
            </p:cNvSpPr>
            <p:nvPr/>
          </p:nvSpPr>
          <p:spPr bwMode="auto">
            <a:xfrm>
              <a:off x="-35148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67" name="Freeform 7">
            <a:extLst>
              <a:ext uri="{FF2B5EF4-FFF2-40B4-BE49-F238E27FC236}">
                <a16:creationId xmlns:a16="http://schemas.microsoft.com/office/drawing/2014/main" xmlns="" id="{6EEBB929-53A7-42F8-8771-C778CAFAE0F4}"/>
              </a:ext>
            </a:extLst>
          </p:cNvPr>
          <p:cNvSpPr>
            <a:spLocks noGrp="1"/>
          </p:cNvSpPr>
          <p:nvPr>
            <p:ph type="pic" sz="quarter" idx="30"/>
          </p:nvPr>
        </p:nvSpPr>
        <p:spPr bwMode="auto">
          <a:xfrm>
            <a:off x="7222704" y="1100108"/>
            <a:ext cx="1491657" cy="3052066"/>
          </a:xfrm>
          <a:custGeom>
            <a:avLst/>
            <a:gdLst>
              <a:gd name="T0" fmla="*/ 562 w 624"/>
              <a:gd name="T1" fmla="*/ 0 h 1272"/>
              <a:gd name="T2" fmla="*/ 507 w 624"/>
              <a:gd name="T3" fmla="*/ 0 h 1272"/>
              <a:gd name="T4" fmla="*/ 477 w 624"/>
              <a:gd name="T5" fmla="*/ 20 h 1272"/>
              <a:gd name="T6" fmla="*/ 476 w 624"/>
              <a:gd name="T7" fmla="*/ 22 h 1272"/>
              <a:gd name="T8" fmla="*/ 447 w 624"/>
              <a:gd name="T9" fmla="*/ 42 h 1272"/>
              <a:gd name="T10" fmla="*/ 178 w 624"/>
              <a:gd name="T11" fmla="*/ 42 h 1272"/>
              <a:gd name="T12" fmla="*/ 148 w 624"/>
              <a:gd name="T13" fmla="*/ 22 h 1272"/>
              <a:gd name="T14" fmla="*/ 147 w 624"/>
              <a:gd name="T15" fmla="*/ 20 h 1272"/>
              <a:gd name="T16" fmla="*/ 118 w 624"/>
              <a:gd name="T17" fmla="*/ 0 h 1272"/>
              <a:gd name="T18" fmla="*/ 63 w 624"/>
              <a:gd name="T19" fmla="*/ 0 h 1272"/>
              <a:gd name="T20" fmla="*/ 17 w 624"/>
              <a:gd name="T21" fmla="*/ 20 h 1272"/>
              <a:gd name="T22" fmla="*/ 0 w 624"/>
              <a:gd name="T23" fmla="*/ 62 h 1272"/>
              <a:gd name="T24" fmla="*/ 0 w 624"/>
              <a:gd name="T25" fmla="*/ 1210 h 1272"/>
              <a:gd name="T26" fmla="*/ 18 w 624"/>
              <a:gd name="T27" fmla="*/ 1254 h 1272"/>
              <a:gd name="T28" fmla="*/ 62 w 624"/>
              <a:gd name="T29" fmla="*/ 1272 h 1272"/>
              <a:gd name="T30" fmla="*/ 562 w 624"/>
              <a:gd name="T31" fmla="*/ 1272 h 1272"/>
              <a:gd name="T32" fmla="*/ 624 w 624"/>
              <a:gd name="T33" fmla="*/ 1210 h 1272"/>
              <a:gd name="T34" fmla="*/ 624 w 624"/>
              <a:gd name="T35" fmla="*/ 62 h 1272"/>
              <a:gd name="T36" fmla="*/ 562 w 624"/>
              <a:gd name="T3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4" h="1272">
                <a:moveTo>
                  <a:pt x="562" y="0"/>
                </a:moveTo>
                <a:cubicBezTo>
                  <a:pt x="507" y="0"/>
                  <a:pt x="507" y="0"/>
                  <a:pt x="507" y="0"/>
                </a:cubicBezTo>
                <a:cubicBezTo>
                  <a:pt x="494" y="0"/>
                  <a:pt x="482" y="8"/>
                  <a:pt x="477" y="20"/>
                </a:cubicBezTo>
                <a:cubicBezTo>
                  <a:pt x="476" y="22"/>
                  <a:pt x="476" y="22"/>
                  <a:pt x="476" y="22"/>
                </a:cubicBezTo>
                <a:cubicBezTo>
                  <a:pt x="472" y="35"/>
                  <a:pt x="460" y="42"/>
                  <a:pt x="447" y="42"/>
                </a:cubicBezTo>
                <a:cubicBezTo>
                  <a:pt x="178" y="42"/>
                  <a:pt x="178" y="42"/>
                  <a:pt x="178" y="42"/>
                </a:cubicBezTo>
                <a:cubicBezTo>
                  <a:pt x="165" y="42"/>
                  <a:pt x="153" y="35"/>
                  <a:pt x="148" y="22"/>
                </a:cubicBezTo>
                <a:cubicBezTo>
                  <a:pt x="147" y="20"/>
                  <a:pt x="147" y="20"/>
                  <a:pt x="147" y="20"/>
                </a:cubicBezTo>
                <a:cubicBezTo>
                  <a:pt x="142" y="8"/>
                  <a:pt x="131" y="0"/>
                  <a:pt x="118" y="0"/>
                </a:cubicBezTo>
                <a:cubicBezTo>
                  <a:pt x="63" y="0"/>
                  <a:pt x="63" y="0"/>
                  <a:pt x="63" y="0"/>
                </a:cubicBezTo>
                <a:cubicBezTo>
                  <a:pt x="45" y="0"/>
                  <a:pt x="28" y="7"/>
                  <a:pt x="17" y="20"/>
                </a:cubicBezTo>
                <a:cubicBezTo>
                  <a:pt x="6" y="31"/>
                  <a:pt x="0" y="46"/>
                  <a:pt x="0" y="62"/>
                </a:cubicBezTo>
                <a:cubicBezTo>
                  <a:pt x="0" y="1210"/>
                  <a:pt x="0" y="1210"/>
                  <a:pt x="0" y="1210"/>
                </a:cubicBezTo>
                <a:cubicBezTo>
                  <a:pt x="0" y="1227"/>
                  <a:pt x="7" y="1243"/>
                  <a:pt x="18" y="1254"/>
                </a:cubicBezTo>
                <a:cubicBezTo>
                  <a:pt x="30" y="1266"/>
                  <a:pt x="46" y="1272"/>
                  <a:pt x="62" y="1272"/>
                </a:cubicBezTo>
                <a:cubicBezTo>
                  <a:pt x="562" y="1272"/>
                  <a:pt x="562" y="1272"/>
                  <a:pt x="562" y="1272"/>
                </a:cubicBezTo>
                <a:cubicBezTo>
                  <a:pt x="597" y="1272"/>
                  <a:pt x="624" y="1245"/>
                  <a:pt x="624" y="1210"/>
                </a:cubicBezTo>
                <a:cubicBezTo>
                  <a:pt x="624" y="62"/>
                  <a:pt x="624" y="62"/>
                  <a:pt x="624" y="62"/>
                </a:cubicBezTo>
                <a:cubicBezTo>
                  <a:pt x="624" y="28"/>
                  <a:pt x="597" y="0"/>
                  <a:pt x="562" y="0"/>
                </a:cubicBez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a:solidFill>
                  <a:schemeClr val="lt1"/>
                </a:solidFill>
              </a:defRPr>
            </a:lvl1pPr>
          </a:lstStyle>
          <a:p>
            <a:pPr lvl="0" algn="ctr"/>
            <a:endParaRPr lang="ru-RU"/>
          </a:p>
        </p:txBody>
      </p:sp>
      <p:sp>
        <p:nvSpPr>
          <p:cNvPr id="68" name="Freeform 7">
            <a:extLst>
              <a:ext uri="{FF2B5EF4-FFF2-40B4-BE49-F238E27FC236}">
                <a16:creationId xmlns:a16="http://schemas.microsoft.com/office/drawing/2014/main" xmlns="" id="{DC4C5B07-50E3-41D7-AE59-14BCDD6EF0BD}"/>
              </a:ext>
            </a:extLst>
          </p:cNvPr>
          <p:cNvSpPr>
            <a:spLocks noGrp="1"/>
          </p:cNvSpPr>
          <p:nvPr>
            <p:ph type="pic" sz="quarter" idx="31"/>
          </p:nvPr>
        </p:nvSpPr>
        <p:spPr bwMode="auto">
          <a:xfrm>
            <a:off x="3982481" y="1099882"/>
            <a:ext cx="1491657" cy="3052066"/>
          </a:xfrm>
          <a:custGeom>
            <a:avLst/>
            <a:gdLst>
              <a:gd name="T0" fmla="*/ 562 w 624"/>
              <a:gd name="T1" fmla="*/ 0 h 1272"/>
              <a:gd name="T2" fmla="*/ 507 w 624"/>
              <a:gd name="T3" fmla="*/ 0 h 1272"/>
              <a:gd name="T4" fmla="*/ 477 w 624"/>
              <a:gd name="T5" fmla="*/ 20 h 1272"/>
              <a:gd name="T6" fmla="*/ 476 w 624"/>
              <a:gd name="T7" fmla="*/ 22 h 1272"/>
              <a:gd name="T8" fmla="*/ 447 w 624"/>
              <a:gd name="T9" fmla="*/ 42 h 1272"/>
              <a:gd name="T10" fmla="*/ 178 w 624"/>
              <a:gd name="T11" fmla="*/ 42 h 1272"/>
              <a:gd name="T12" fmla="*/ 148 w 624"/>
              <a:gd name="T13" fmla="*/ 22 h 1272"/>
              <a:gd name="T14" fmla="*/ 147 w 624"/>
              <a:gd name="T15" fmla="*/ 20 h 1272"/>
              <a:gd name="T16" fmla="*/ 118 w 624"/>
              <a:gd name="T17" fmla="*/ 0 h 1272"/>
              <a:gd name="T18" fmla="*/ 63 w 624"/>
              <a:gd name="T19" fmla="*/ 0 h 1272"/>
              <a:gd name="T20" fmla="*/ 17 w 624"/>
              <a:gd name="T21" fmla="*/ 20 h 1272"/>
              <a:gd name="T22" fmla="*/ 0 w 624"/>
              <a:gd name="T23" fmla="*/ 62 h 1272"/>
              <a:gd name="T24" fmla="*/ 0 w 624"/>
              <a:gd name="T25" fmla="*/ 1210 h 1272"/>
              <a:gd name="T26" fmla="*/ 18 w 624"/>
              <a:gd name="T27" fmla="*/ 1254 h 1272"/>
              <a:gd name="T28" fmla="*/ 62 w 624"/>
              <a:gd name="T29" fmla="*/ 1272 h 1272"/>
              <a:gd name="T30" fmla="*/ 562 w 624"/>
              <a:gd name="T31" fmla="*/ 1272 h 1272"/>
              <a:gd name="T32" fmla="*/ 624 w 624"/>
              <a:gd name="T33" fmla="*/ 1210 h 1272"/>
              <a:gd name="T34" fmla="*/ 624 w 624"/>
              <a:gd name="T35" fmla="*/ 62 h 1272"/>
              <a:gd name="T36" fmla="*/ 562 w 624"/>
              <a:gd name="T3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4" h="1272">
                <a:moveTo>
                  <a:pt x="562" y="0"/>
                </a:moveTo>
                <a:cubicBezTo>
                  <a:pt x="507" y="0"/>
                  <a:pt x="507" y="0"/>
                  <a:pt x="507" y="0"/>
                </a:cubicBezTo>
                <a:cubicBezTo>
                  <a:pt x="494" y="0"/>
                  <a:pt x="482" y="8"/>
                  <a:pt x="477" y="20"/>
                </a:cubicBezTo>
                <a:cubicBezTo>
                  <a:pt x="476" y="22"/>
                  <a:pt x="476" y="22"/>
                  <a:pt x="476" y="22"/>
                </a:cubicBezTo>
                <a:cubicBezTo>
                  <a:pt x="472" y="35"/>
                  <a:pt x="460" y="42"/>
                  <a:pt x="447" y="42"/>
                </a:cubicBezTo>
                <a:cubicBezTo>
                  <a:pt x="178" y="42"/>
                  <a:pt x="178" y="42"/>
                  <a:pt x="178" y="42"/>
                </a:cubicBezTo>
                <a:cubicBezTo>
                  <a:pt x="165" y="42"/>
                  <a:pt x="153" y="35"/>
                  <a:pt x="148" y="22"/>
                </a:cubicBezTo>
                <a:cubicBezTo>
                  <a:pt x="147" y="20"/>
                  <a:pt x="147" y="20"/>
                  <a:pt x="147" y="20"/>
                </a:cubicBezTo>
                <a:cubicBezTo>
                  <a:pt x="142" y="8"/>
                  <a:pt x="131" y="0"/>
                  <a:pt x="118" y="0"/>
                </a:cubicBezTo>
                <a:cubicBezTo>
                  <a:pt x="63" y="0"/>
                  <a:pt x="63" y="0"/>
                  <a:pt x="63" y="0"/>
                </a:cubicBezTo>
                <a:cubicBezTo>
                  <a:pt x="45" y="0"/>
                  <a:pt x="28" y="7"/>
                  <a:pt x="17" y="20"/>
                </a:cubicBezTo>
                <a:cubicBezTo>
                  <a:pt x="6" y="31"/>
                  <a:pt x="0" y="46"/>
                  <a:pt x="0" y="62"/>
                </a:cubicBezTo>
                <a:cubicBezTo>
                  <a:pt x="0" y="1210"/>
                  <a:pt x="0" y="1210"/>
                  <a:pt x="0" y="1210"/>
                </a:cubicBezTo>
                <a:cubicBezTo>
                  <a:pt x="0" y="1227"/>
                  <a:pt x="7" y="1243"/>
                  <a:pt x="18" y="1254"/>
                </a:cubicBezTo>
                <a:cubicBezTo>
                  <a:pt x="30" y="1266"/>
                  <a:pt x="46" y="1272"/>
                  <a:pt x="62" y="1272"/>
                </a:cubicBezTo>
                <a:cubicBezTo>
                  <a:pt x="562" y="1272"/>
                  <a:pt x="562" y="1272"/>
                  <a:pt x="562" y="1272"/>
                </a:cubicBezTo>
                <a:cubicBezTo>
                  <a:pt x="597" y="1272"/>
                  <a:pt x="624" y="1245"/>
                  <a:pt x="624" y="1210"/>
                </a:cubicBezTo>
                <a:cubicBezTo>
                  <a:pt x="624" y="62"/>
                  <a:pt x="624" y="62"/>
                  <a:pt x="624" y="62"/>
                </a:cubicBezTo>
                <a:cubicBezTo>
                  <a:pt x="624" y="28"/>
                  <a:pt x="597" y="0"/>
                  <a:pt x="562" y="0"/>
                </a:cubicBez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a:solidFill>
                  <a:schemeClr val="lt1"/>
                </a:solidFill>
              </a:defRPr>
            </a:lvl1pPr>
          </a:lstStyle>
          <a:p>
            <a:pPr lvl="0" algn="ctr"/>
            <a:endParaRPr lang="ru-RU"/>
          </a:p>
        </p:txBody>
      </p:sp>
      <p:grpSp>
        <p:nvGrpSpPr>
          <p:cNvPr id="69" name="Группа 184">
            <a:extLst>
              <a:ext uri="{FF2B5EF4-FFF2-40B4-BE49-F238E27FC236}">
                <a16:creationId xmlns:a16="http://schemas.microsoft.com/office/drawing/2014/main" xmlns="" id="{A73DAD4A-6F7E-42DB-992C-0E7C6EF4B200}"/>
              </a:ext>
            </a:extLst>
          </p:cNvPr>
          <p:cNvGrpSpPr/>
          <p:nvPr userDrawn="1"/>
        </p:nvGrpSpPr>
        <p:grpSpPr>
          <a:xfrm>
            <a:off x="5271962" y="501988"/>
            <a:ext cx="2124955" cy="4050150"/>
            <a:chOff x="-3543474" y="-4875029"/>
            <a:chExt cx="3414714" cy="6508770"/>
          </a:xfrm>
          <a:effectLst/>
        </p:grpSpPr>
        <p:sp>
          <p:nvSpPr>
            <p:cNvPr id="70" name="Freeform 5">
              <a:extLst>
                <a:ext uri="{FF2B5EF4-FFF2-40B4-BE49-F238E27FC236}">
                  <a16:creationId xmlns:a16="http://schemas.microsoft.com/office/drawing/2014/main" xmlns="" id="{7F870284-FBEB-4E85-8BDF-759246ED05B2}"/>
                </a:ext>
              </a:extLst>
            </p:cNvPr>
            <p:cNvSpPr>
              <a:spLocks/>
            </p:cNvSpPr>
            <p:nvPr/>
          </p:nvSpPr>
          <p:spPr bwMode="auto">
            <a:xfrm>
              <a:off x="-3514899" y="-4875029"/>
              <a:ext cx="3357564" cy="6508770"/>
            </a:xfrm>
            <a:custGeom>
              <a:avLst/>
              <a:gdLst>
                <a:gd name="T0" fmla="*/ 595 w 690"/>
                <a:gd name="T1" fmla="*/ 1338 h 1338"/>
                <a:gd name="T2" fmla="*/ 95 w 690"/>
                <a:gd name="T3" fmla="*/ 1338 h 1338"/>
                <a:gd name="T4" fmla="*/ 0 w 690"/>
                <a:gd name="T5" fmla="*/ 1243 h 1338"/>
                <a:gd name="T6" fmla="*/ 0 w 690"/>
                <a:gd name="T7" fmla="*/ 95 h 1338"/>
                <a:gd name="T8" fmla="*/ 95 w 690"/>
                <a:gd name="T9" fmla="*/ 0 h 1338"/>
                <a:gd name="T10" fmla="*/ 595 w 690"/>
                <a:gd name="T11" fmla="*/ 0 h 1338"/>
                <a:gd name="T12" fmla="*/ 690 w 690"/>
                <a:gd name="T13" fmla="*/ 95 h 1338"/>
                <a:gd name="T14" fmla="*/ 690 w 690"/>
                <a:gd name="T15" fmla="*/ 1243 h 1338"/>
                <a:gd name="T16" fmla="*/ 595 w 690"/>
                <a:gd name="T17" fmla="*/ 133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338">
                  <a:moveTo>
                    <a:pt x="595" y="1338"/>
                  </a:moveTo>
                  <a:cubicBezTo>
                    <a:pt x="95" y="1338"/>
                    <a:pt x="95" y="1338"/>
                    <a:pt x="95" y="1338"/>
                  </a:cubicBezTo>
                  <a:cubicBezTo>
                    <a:pt x="43" y="1338"/>
                    <a:pt x="0" y="1296"/>
                    <a:pt x="0" y="1243"/>
                  </a:cubicBezTo>
                  <a:cubicBezTo>
                    <a:pt x="0" y="95"/>
                    <a:pt x="0" y="95"/>
                    <a:pt x="0" y="95"/>
                  </a:cubicBezTo>
                  <a:cubicBezTo>
                    <a:pt x="0" y="42"/>
                    <a:pt x="43" y="0"/>
                    <a:pt x="95" y="0"/>
                  </a:cubicBezTo>
                  <a:cubicBezTo>
                    <a:pt x="595" y="0"/>
                    <a:pt x="595" y="0"/>
                    <a:pt x="595" y="0"/>
                  </a:cubicBezTo>
                  <a:cubicBezTo>
                    <a:pt x="648" y="0"/>
                    <a:pt x="690" y="42"/>
                    <a:pt x="690" y="95"/>
                  </a:cubicBezTo>
                  <a:cubicBezTo>
                    <a:pt x="690" y="1243"/>
                    <a:pt x="690" y="1243"/>
                    <a:pt x="690" y="1243"/>
                  </a:cubicBezTo>
                  <a:cubicBezTo>
                    <a:pt x="690" y="1296"/>
                    <a:pt x="648" y="1338"/>
                    <a:pt x="595" y="1338"/>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6">
              <a:extLst>
                <a:ext uri="{FF2B5EF4-FFF2-40B4-BE49-F238E27FC236}">
                  <a16:creationId xmlns:a16="http://schemas.microsoft.com/office/drawing/2014/main" xmlns="" id="{BCB16AD3-7571-4CC0-94BE-8326A52A9142}"/>
                </a:ext>
              </a:extLst>
            </p:cNvPr>
            <p:cNvSpPr>
              <a:spLocks noEditPoints="1"/>
            </p:cNvSpPr>
            <p:nvPr/>
          </p:nvSpPr>
          <p:spPr bwMode="auto">
            <a:xfrm>
              <a:off x="-3456161" y="-4816291"/>
              <a:ext cx="3240089" cy="6391295"/>
            </a:xfrm>
            <a:custGeom>
              <a:avLst/>
              <a:gdLst>
                <a:gd name="T0" fmla="*/ 583 w 666"/>
                <a:gd name="T1" fmla="*/ 1314 h 1314"/>
                <a:gd name="T2" fmla="*/ 83 w 666"/>
                <a:gd name="T3" fmla="*/ 1314 h 1314"/>
                <a:gd name="T4" fmla="*/ 0 w 666"/>
                <a:gd name="T5" fmla="*/ 1231 h 1314"/>
                <a:gd name="T6" fmla="*/ 0 w 666"/>
                <a:gd name="T7" fmla="*/ 83 h 1314"/>
                <a:gd name="T8" fmla="*/ 83 w 666"/>
                <a:gd name="T9" fmla="*/ 0 h 1314"/>
                <a:gd name="T10" fmla="*/ 583 w 666"/>
                <a:gd name="T11" fmla="*/ 0 h 1314"/>
                <a:gd name="T12" fmla="*/ 666 w 666"/>
                <a:gd name="T13" fmla="*/ 83 h 1314"/>
                <a:gd name="T14" fmla="*/ 666 w 666"/>
                <a:gd name="T15" fmla="*/ 1231 h 1314"/>
                <a:gd name="T16" fmla="*/ 583 w 666"/>
                <a:gd name="T17" fmla="*/ 1314 h 1314"/>
                <a:gd name="T18" fmla="*/ 83 w 666"/>
                <a:gd name="T19" fmla="*/ 2 h 1314"/>
                <a:gd name="T20" fmla="*/ 2 w 666"/>
                <a:gd name="T21" fmla="*/ 83 h 1314"/>
                <a:gd name="T22" fmla="*/ 2 w 666"/>
                <a:gd name="T23" fmla="*/ 1231 h 1314"/>
                <a:gd name="T24" fmla="*/ 83 w 666"/>
                <a:gd name="T25" fmla="*/ 1312 h 1314"/>
                <a:gd name="T26" fmla="*/ 583 w 666"/>
                <a:gd name="T27" fmla="*/ 1312 h 1314"/>
                <a:gd name="T28" fmla="*/ 664 w 666"/>
                <a:gd name="T29" fmla="*/ 1231 h 1314"/>
                <a:gd name="T30" fmla="*/ 664 w 666"/>
                <a:gd name="T31" fmla="*/ 83 h 1314"/>
                <a:gd name="T32" fmla="*/ 583 w 666"/>
                <a:gd name="T33" fmla="*/ 2 h 1314"/>
                <a:gd name="T34" fmla="*/ 83 w 666"/>
                <a:gd name="T35" fmla="*/ 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6" h="1314">
                  <a:moveTo>
                    <a:pt x="583" y="1314"/>
                  </a:moveTo>
                  <a:cubicBezTo>
                    <a:pt x="83" y="1314"/>
                    <a:pt x="83" y="1314"/>
                    <a:pt x="83" y="1314"/>
                  </a:cubicBezTo>
                  <a:cubicBezTo>
                    <a:pt x="37" y="1314"/>
                    <a:pt x="0" y="1277"/>
                    <a:pt x="0" y="1231"/>
                  </a:cubicBezTo>
                  <a:cubicBezTo>
                    <a:pt x="0" y="83"/>
                    <a:pt x="0" y="83"/>
                    <a:pt x="0" y="83"/>
                  </a:cubicBezTo>
                  <a:cubicBezTo>
                    <a:pt x="0" y="37"/>
                    <a:pt x="37" y="0"/>
                    <a:pt x="83" y="0"/>
                  </a:cubicBezTo>
                  <a:cubicBezTo>
                    <a:pt x="583" y="0"/>
                    <a:pt x="583" y="0"/>
                    <a:pt x="583" y="0"/>
                  </a:cubicBezTo>
                  <a:cubicBezTo>
                    <a:pt x="629" y="0"/>
                    <a:pt x="666" y="37"/>
                    <a:pt x="666" y="83"/>
                  </a:cubicBezTo>
                  <a:cubicBezTo>
                    <a:pt x="666" y="1231"/>
                    <a:pt x="666" y="1231"/>
                    <a:pt x="666" y="1231"/>
                  </a:cubicBezTo>
                  <a:cubicBezTo>
                    <a:pt x="666" y="1277"/>
                    <a:pt x="629" y="1314"/>
                    <a:pt x="583" y="1314"/>
                  </a:cubicBezTo>
                  <a:close/>
                  <a:moveTo>
                    <a:pt x="83" y="2"/>
                  </a:moveTo>
                  <a:cubicBezTo>
                    <a:pt x="38" y="2"/>
                    <a:pt x="2" y="38"/>
                    <a:pt x="2" y="83"/>
                  </a:cubicBezTo>
                  <a:cubicBezTo>
                    <a:pt x="2" y="1231"/>
                    <a:pt x="2" y="1231"/>
                    <a:pt x="2" y="1231"/>
                  </a:cubicBezTo>
                  <a:cubicBezTo>
                    <a:pt x="2" y="1276"/>
                    <a:pt x="38" y="1312"/>
                    <a:pt x="83" y="1312"/>
                  </a:cubicBezTo>
                  <a:cubicBezTo>
                    <a:pt x="583" y="1312"/>
                    <a:pt x="583" y="1312"/>
                    <a:pt x="583" y="1312"/>
                  </a:cubicBezTo>
                  <a:cubicBezTo>
                    <a:pt x="628" y="1312"/>
                    <a:pt x="664" y="1276"/>
                    <a:pt x="664" y="1231"/>
                  </a:cubicBezTo>
                  <a:cubicBezTo>
                    <a:pt x="664" y="83"/>
                    <a:pt x="664" y="83"/>
                    <a:pt x="664" y="83"/>
                  </a:cubicBezTo>
                  <a:cubicBezTo>
                    <a:pt x="664" y="38"/>
                    <a:pt x="628" y="2"/>
                    <a:pt x="583" y="2"/>
                  </a:cubicBezTo>
                  <a:lnTo>
                    <a:pt x="83" y="2"/>
                  </a:ln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8">
              <a:extLst>
                <a:ext uri="{FF2B5EF4-FFF2-40B4-BE49-F238E27FC236}">
                  <a16:creationId xmlns:a16="http://schemas.microsoft.com/office/drawing/2014/main" xmlns="" id="{F4D84CCC-C72C-4217-B1D7-DAA9C06100F4}"/>
                </a:ext>
              </a:extLst>
            </p:cNvPr>
            <p:cNvSpPr>
              <a:spLocks/>
            </p:cNvSpPr>
            <p:nvPr/>
          </p:nvSpPr>
          <p:spPr bwMode="auto">
            <a:xfrm>
              <a:off x="-2030586" y="-4679765"/>
              <a:ext cx="393700" cy="73025"/>
            </a:xfrm>
            <a:custGeom>
              <a:avLst/>
              <a:gdLst>
                <a:gd name="T0" fmla="*/ 74 w 81"/>
                <a:gd name="T1" fmla="*/ 0 h 15"/>
                <a:gd name="T2" fmla="*/ 7 w 81"/>
                <a:gd name="T3" fmla="*/ 0 h 15"/>
                <a:gd name="T4" fmla="*/ 0 w 81"/>
                <a:gd name="T5" fmla="*/ 7 h 15"/>
                <a:gd name="T6" fmla="*/ 7 w 81"/>
                <a:gd name="T7" fmla="*/ 15 h 15"/>
                <a:gd name="T8" fmla="*/ 74 w 81"/>
                <a:gd name="T9" fmla="*/ 15 h 15"/>
                <a:gd name="T10" fmla="*/ 81 w 81"/>
                <a:gd name="T11" fmla="*/ 7 h 15"/>
                <a:gd name="T12" fmla="*/ 74 w 8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1" h="15">
                  <a:moveTo>
                    <a:pt x="74" y="0"/>
                  </a:moveTo>
                  <a:cubicBezTo>
                    <a:pt x="7" y="0"/>
                    <a:pt x="7" y="0"/>
                    <a:pt x="7" y="0"/>
                  </a:cubicBezTo>
                  <a:cubicBezTo>
                    <a:pt x="3" y="0"/>
                    <a:pt x="0" y="3"/>
                    <a:pt x="0" y="7"/>
                  </a:cubicBezTo>
                  <a:cubicBezTo>
                    <a:pt x="0" y="11"/>
                    <a:pt x="3" y="15"/>
                    <a:pt x="7" y="15"/>
                  </a:cubicBezTo>
                  <a:cubicBezTo>
                    <a:pt x="74" y="15"/>
                    <a:pt x="74" y="15"/>
                    <a:pt x="74" y="15"/>
                  </a:cubicBezTo>
                  <a:cubicBezTo>
                    <a:pt x="78" y="15"/>
                    <a:pt x="81" y="11"/>
                    <a:pt x="81" y="7"/>
                  </a:cubicBezTo>
                  <a:cubicBezTo>
                    <a:pt x="81" y="3"/>
                    <a:pt x="78" y="0"/>
                    <a:pt x="74" y="0"/>
                  </a:cubicBezTo>
                  <a:close/>
                </a:path>
              </a:pathLst>
            </a:cu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9">
              <a:extLst>
                <a:ext uri="{FF2B5EF4-FFF2-40B4-BE49-F238E27FC236}">
                  <a16:creationId xmlns:a16="http://schemas.microsoft.com/office/drawing/2014/main" xmlns="" id="{80BD5B8C-C2E5-4184-BC35-E8AF2262EDD8}"/>
                </a:ext>
              </a:extLst>
            </p:cNvPr>
            <p:cNvSpPr>
              <a:spLocks/>
            </p:cNvSpPr>
            <p:nvPr/>
          </p:nvSpPr>
          <p:spPr bwMode="auto">
            <a:xfrm>
              <a:off x="-3543474" y="-3463737"/>
              <a:ext cx="28575" cy="388939"/>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10">
              <a:extLst>
                <a:ext uri="{FF2B5EF4-FFF2-40B4-BE49-F238E27FC236}">
                  <a16:creationId xmlns:a16="http://schemas.microsoft.com/office/drawing/2014/main" xmlns="" id="{6B809883-9CA8-471C-A49B-40B177699428}"/>
                </a:ext>
              </a:extLst>
            </p:cNvPr>
            <p:cNvSpPr>
              <a:spLocks/>
            </p:cNvSpPr>
            <p:nvPr/>
          </p:nvSpPr>
          <p:spPr bwMode="auto">
            <a:xfrm>
              <a:off x="-3543474" y="-3916176"/>
              <a:ext cx="28575" cy="209551"/>
            </a:xfrm>
            <a:custGeom>
              <a:avLst/>
              <a:gdLst>
                <a:gd name="T0" fmla="*/ 5 w 6"/>
                <a:gd name="T1" fmla="*/ 0 h 43"/>
                <a:gd name="T2" fmla="*/ 0 w 6"/>
                <a:gd name="T3" fmla="*/ 4 h 43"/>
                <a:gd name="T4" fmla="*/ 0 w 6"/>
                <a:gd name="T5" fmla="*/ 39 h 43"/>
                <a:gd name="T6" fmla="*/ 5 w 6"/>
                <a:gd name="T7" fmla="*/ 43 h 43"/>
                <a:gd name="T8" fmla="*/ 6 w 6"/>
                <a:gd name="T9" fmla="*/ 43 h 43"/>
                <a:gd name="T10" fmla="*/ 6 w 6"/>
                <a:gd name="T11" fmla="*/ 0 h 43"/>
                <a:gd name="T12" fmla="*/ 5 w 6"/>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6" h="43">
                  <a:moveTo>
                    <a:pt x="5" y="0"/>
                  </a:moveTo>
                  <a:cubicBezTo>
                    <a:pt x="2" y="0"/>
                    <a:pt x="0" y="2"/>
                    <a:pt x="0" y="4"/>
                  </a:cubicBezTo>
                  <a:cubicBezTo>
                    <a:pt x="0" y="39"/>
                    <a:pt x="0" y="39"/>
                    <a:pt x="0" y="39"/>
                  </a:cubicBezTo>
                  <a:cubicBezTo>
                    <a:pt x="0" y="42"/>
                    <a:pt x="2" y="43"/>
                    <a:pt x="5" y="43"/>
                  </a:cubicBezTo>
                  <a:cubicBezTo>
                    <a:pt x="6" y="43"/>
                    <a:pt x="6" y="43"/>
                    <a:pt x="6" y="43"/>
                  </a:cubicBezTo>
                  <a:cubicBezTo>
                    <a:pt x="6" y="0"/>
                    <a:pt x="6" y="0"/>
                    <a:pt x="6" y="0"/>
                  </a:cubicBezTo>
                  <a:lnTo>
                    <a:pt x="5" y="0"/>
                  </a:ln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11">
              <a:extLst>
                <a:ext uri="{FF2B5EF4-FFF2-40B4-BE49-F238E27FC236}">
                  <a16:creationId xmlns:a16="http://schemas.microsoft.com/office/drawing/2014/main" xmlns="" id="{B04F2FC6-4CE3-44F4-9E51-B4B7EF9576F8}"/>
                </a:ext>
              </a:extLst>
            </p:cNvPr>
            <p:cNvSpPr>
              <a:spLocks/>
            </p:cNvSpPr>
            <p:nvPr/>
          </p:nvSpPr>
          <p:spPr bwMode="auto">
            <a:xfrm>
              <a:off x="-3543474" y="-2943035"/>
              <a:ext cx="28575" cy="388939"/>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 name="Freeform 12">
              <a:extLst>
                <a:ext uri="{FF2B5EF4-FFF2-40B4-BE49-F238E27FC236}">
                  <a16:creationId xmlns:a16="http://schemas.microsoft.com/office/drawing/2014/main" xmlns="" id="{B4652012-F362-424E-8E48-4C19CC8C33F5}"/>
                </a:ext>
              </a:extLst>
            </p:cNvPr>
            <p:cNvSpPr>
              <a:spLocks/>
            </p:cNvSpPr>
            <p:nvPr/>
          </p:nvSpPr>
          <p:spPr bwMode="auto">
            <a:xfrm>
              <a:off x="-3514899" y="1141615"/>
              <a:ext cx="3357564" cy="492126"/>
            </a:xfrm>
            <a:custGeom>
              <a:avLst/>
              <a:gdLst>
                <a:gd name="T0" fmla="*/ 595 w 690"/>
                <a:gd name="T1" fmla="*/ 95 h 101"/>
                <a:gd name="T2" fmla="*/ 95 w 690"/>
                <a:gd name="T3" fmla="*/ 95 h 101"/>
                <a:gd name="T4" fmla="*/ 0 w 690"/>
                <a:gd name="T5" fmla="*/ 0 h 101"/>
                <a:gd name="T6" fmla="*/ 0 w 690"/>
                <a:gd name="T7" fmla="*/ 6 h 101"/>
                <a:gd name="T8" fmla="*/ 95 w 690"/>
                <a:gd name="T9" fmla="*/ 101 h 101"/>
                <a:gd name="T10" fmla="*/ 595 w 690"/>
                <a:gd name="T11" fmla="*/ 101 h 101"/>
                <a:gd name="T12" fmla="*/ 690 w 690"/>
                <a:gd name="T13" fmla="*/ 6 h 101"/>
                <a:gd name="T14" fmla="*/ 690 w 690"/>
                <a:gd name="T15" fmla="*/ 0 h 101"/>
                <a:gd name="T16" fmla="*/ 595 w 690"/>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595" y="95"/>
                  </a:moveTo>
                  <a:cubicBezTo>
                    <a:pt x="95" y="95"/>
                    <a:pt x="95" y="95"/>
                    <a:pt x="95" y="95"/>
                  </a:cubicBezTo>
                  <a:cubicBezTo>
                    <a:pt x="43" y="95"/>
                    <a:pt x="0" y="53"/>
                    <a:pt x="0" y="0"/>
                  </a:cubicBezTo>
                  <a:cubicBezTo>
                    <a:pt x="0" y="6"/>
                    <a:pt x="0" y="6"/>
                    <a:pt x="0" y="6"/>
                  </a:cubicBezTo>
                  <a:cubicBezTo>
                    <a:pt x="0" y="59"/>
                    <a:pt x="43" y="101"/>
                    <a:pt x="95" y="101"/>
                  </a:cubicBezTo>
                  <a:cubicBezTo>
                    <a:pt x="595" y="101"/>
                    <a:pt x="595" y="101"/>
                    <a:pt x="595" y="101"/>
                  </a:cubicBezTo>
                  <a:cubicBezTo>
                    <a:pt x="648" y="101"/>
                    <a:pt x="690" y="59"/>
                    <a:pt x="690" y="6"/>
                  </a:cubicBezTo>
                  <a:cubicBezTo>
                    <a:pt x="690" y="0"/>
                    <a:pt x="690" y="0"/>
                    <a:pt x="690" y="0"/>
                  </a:cubicBezTo>
                  <a:cubicBezTo>
                    <a:pt x="690" y="53"/>
                    <a:pt x="648" y="95"/>
                    <a:pt x="595" y="95"/>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 name="Freeform 13">
              <a:extLst>
                <a:ext uri="{FF2B5EF4-FFF2-40B4-BE49-F238E27FC236}">
                  <a16:creationId xmlns:a16="http://schemas.microsoft.com/office/drawing/2014/main" xmlns="" id="{403F3DE0-7711-4553-A00C-DD299EF39DAD}"/>
                </a:ext>
              </a:extLst>
            </p:cNvPr>
            <p:cNvSpPr>
              <a:spLocks/>
            </p:cNvSpPr>
            <p:nvPr/>
          </p:nvSpPr>
          <p:spPr bwMode="auto">
            <a:xfrm>
              <a:off x="-3514899" y="-4875029"/>
              <a:ext cx="3357564" cy="492126"/>
            </a:xfrm>
            <a:custGeom>
              <a:avLst/>
              <a:gdLst>
                <a:gd name="T0" fmla="*/ 95 w 690"/>
                <a:gd name="T1" fmla="*/ 6 h 101"/>
                <a:gd name="T2" fmla="*/ 595 w 690"/>
                <a:gd name="T3" fmla="*/ 6 h 101"/>
                <a:gd name="T4" fmla="*/ 690 w 690"/>
                <a:gd name="T5" fmla="*/ 101 h 101"/>
                <a:gd name="T6" fmla="*/ 690 w 690"/>
                <a:gd name="T7" fmla="*/ 95 h 101"/>
                <a:gd name="T8" fmla="*/ 595 w 690"/>
                <a:gd name="T9" fmla="*/ 0 h 101"/>
                <a:gd name="T10" fmla="*/ 95 w 690"/>
                <a:gd name="T11" fmla="*/ 0 h 101"/>
                <a:gd name="T12" fmla="*/ 0 w 690"/>
                <a:gd name="T13" fmla="*/ 95 h 101"/>
                <a:gd name="T14" fmla="*/ 0 w 690"/>
                <a:gd name="T15" fmla="*/ 101 h 101"/>
                <a:gd name="T16" fmla="*/ 95 w 690"/>
                <a:gd name="T17" fmla="*/ 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95" y="6"/>
                  </a:moveTo>
                  <a:cubicBezTo>
                    <a:pt x="595" y="6"/>
                    <a:pt x="595" y="6"/>
                    <a:pt x="595" y="6"/>
                  </a:cubicBezTo>
                  <a:cubicBezTo>
                    <a:pt x="648" y="6"/>
                    <a:pt x="690" y="49"/>
                    <a:pt x="690" y="101"/>
                  </a:cubicBezTo>
                  <a:cubicBezTo>
                    <a:pt x="690" y="95"/>
                    <a:pt x="690" y="95"/>
                    <a:pt x="690" y="95"/>
                  </a:cubicBezTo>
                  <a:cubicBezTo>
                    <a:pt x="690" y="42"/>
                    <a:pt x="648" y="0"/>
                    <a:pt x="595" y="0"/>
                  </a:cubicBezTo>
                  <a:cubicBezTo>
                    <a:pt x="95" y="0"/>
                    <a:pt x="95" y="0"/>
                    <a:pt x="95" y="0"/>
                  </a:cubicBezTo>
                  <a:cubicBezTo>
                    <a:pt x="43" y="0"/>
                    <a:pt x="0" y="42"/>
                    <a:pt x="0" y="95"/>
                  </a:cubicBezTo>
                  <a:cubicBezTo>
                    <a:pt x="0" y="101"/>
                    <a:pt x="0" y="101"/>
                    <a:pt x="0" y="101"/>
                  </a:cubicBezTo>
                  <a:cubicBezTo>
                    <a:pt x="0" y="49"/>
                    <a:pt x="43" y="6"/>
                    <a:pt x="95" y="6"/>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 name="Freeform 14">
              <a:extLst>
                <a:ext uri="{FF2B5EF4-FFF2-40B4-BE49-F238E27FC236}">
                  <a16:creationId xmlns:a16="http://schemas.microsoft.com/office/drawing/2014/main" xmlns="" id="{DDCA2B92-D1F3-4677-B1B8-5BCE215127B7}"/>
                </a:ext>
              </a:extLst>
            </p:cNvPr>
            <p:cNvSpPr>
              <a:spLocks/>
            </p:cNvSpPr>
            <p:nvPr/>
          </p:nvSpPr>
          <p:spPr bwMode="auto">
            <a:xfrm>
              <a:off x="-2030586" y="-4679766"/>
              <a:ext cx="393700" cy="44450"/>
            </a:xfrm>
            <a:custGeom>
              <a:avLst/>
              <a:gdLst>
                <a:gd name="T0" fmla="*/ 7 w 81"/>
                <a:gd name="T1" fmla="*/ 4 h 9"/>
                <a:gd name="T2" fmla="*/ 74 w 81"/>
                <a:gd name="T3" fmla="*/ 4 h 9"/>
                <a:gd name="T4" fmla="*/ 81 w 81"/>
                <a:gd name="T5" fmla="*/ 9 h 9"/>
                <a:gd name="T6" fmla="*/ 81 w 81"/>
                <a:gd name="T7" fmla="*/ 7 h 9"/>
                <a:gd name="T8" fmla="*/ 74 w 81"/>
                <a:gd name="T9" fmla="*/ 0 h 9"/>
                <a:gd name="T10" fmla="*/ 7 w 81"/>
                <a:gd name="T11" fmla="*/ 0 h 9"/>
                <a:gd name="T12" fmla="*/ 0 w 81"/>
                <a:gd name="T13" fmla="*/ 7 h 9"/>
                <a:gd name="T14" fmla="*/ 0 w 81"/>
                <a:gd name="T15" fmla="*/ 9 h 9"/>
                <a:gd name="T16" fmla="*/ 7 w 81"/>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
                  <a:moveTo>
                    <a:pt x="7" y="4"/>
                  </a:moveTo>
                  <a:cubicBezTo>
                    <a:pt x="74" y="4"/>
                    <a:pt x="74" y="4"/>
                    <a:pt x="74" y="4"/>
                  </a:cubicBezTo>
                  <a:cubicBezTo>
                    <a:pt x="77" y="4"/>
                    <a:pt x="80" y="6"/>
                    <a:pt x="81" y="9"/>
                  </a:cubicBezTo>
                  <a:cubicBezTo>
                    <a:pt x="81" y="9"/>
                    <a:pt x="81" y="8"/>
                    <a:pt x="81" y="7"/>
                  </a:cubicBezTo>
                  <a:cubicBezTo>
                    <a:pt x="81" y="3"/>
                    <a:pt x="78" y="0"/>
                    <a:pt x="74" y="0"/>
                  </a:cubicBezTo>
                  <a:cubicBezTo>
                    <a:pt x="7" y="0"/>
                    <a:pt x="7" y="0"/>
                    <a:pt x="7" y="0"/>
                  </a:cubicBezTo>
                  <a:cubicBezTo>
                    <a:pt x="3" y="0"/>
                    <a:pt x="0" y="3"/>
                    <a:pt x="0" y="7"/>
                  </a:cubicBezTo>
                  <a:cubicBezTo>
                    <a:pt x="0" y="8"/>
                    <a:pt x="0" y="9"/>
                    <a:pt x="0" y="9"/>
                  </a:cubicBezTo>
                  <a:cubicBezTo>
                    <a:pt x="1" y="6"/>
                    <a:pt x="4" y="4"/>
                    <a:pt x="7" y="4"/>
                  </a:cubicBezTo>
                  <a:close/>
                </a:path>
              </a:pathLst>
            </a:cu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 name="Oval 15">
              <a:extLst>
                <a:ext uri="{FF2B5EF4-FFF2-40B4-BE49-F238E27FC236}">
                  <a16:creationId xmlns:a16="http://schemas.microsoft.com/office/drawing/2014/main" xmlns="" id="{A5B87625-0852-4B02-8D66-B0F655B7BA86}"/>
                </a:ext>
              </a:extLst>
            </p:cNvPr>
            <p:cNvSpPr>
              <a:spLocks noChangeArrowheads="1"/>
            </p:cNvSpPr>
            <p:nvPr/>
          </p:nvSpPr>
          <p:spPr bwMode="auto">
            <a:xfrm>
              <a:off x="-2214735" y="-4694054"/>
              <a:ext cx="10160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 name="Oval 16">
              <a:extLst>
                <a:ext uri="{FF2B5EF4-FFF2-40B4-BE49-F238E27FC236}">
                  <a16:creationId xmlns:a16="http://schemas.microsoft.com/office/drawing/2014/main" xmlns="" id="{4A9A7993-26E0-4FED-B4B2-B94C5B9685BF}"/>
                </a:ext>
              </a:extLst>
            </p:cNvPr>
            <p:cNvSpPr>
              <a:spLocks noChangeArrowheads="1"/>
            </p:cNvSpPr>
            <p:nvPr/>
          </p:nvSpPr>
          <p:spPr bwMode="auto">
            <a:xfrm>
              <a:off x="-2195686" y="-4675004"/>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 name="Oval 17">
              <a:extLst>
                <a:ext uri="{FF2B5EF4-FFF2-40B4-BE49-F238E27FC236}">
                  <a16:creationId xmlns:a16="http://schemas.microsoft.com/office/drawing/2014/main" xmlns="" id="{68308D50-8F81-4022-8E5C-9BBC7BA30802}"/>
                </a:ext>
              </a:extLst>
            </p:cNvPr>
            <p:cNvSpPr>
              <a:spLocks noChangeArrowheads="1"/>
            </p:cNvSpPr>
            <p:nvPr/>
          </p:nvSpPr>
          <p:spPr bwMode="auto">
            <a:xfrm>
              <a:off x="-2483024" y="-4714691"/>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 name="Oval 18">
              <a:extLst>
                <a:ext uri="{FF2B5EF4-FFF2-40B4-BE49-F238E27FC236}">
                  <a16:creationId xmlns:a16="http://schemas.microsoft.com/office/drawing/2014/main" xmlns="" id="{5FEAFC20-F747-4510-A4DF-8C55DC16A2BD}"/>
                </a:ext>
              </a:extLst>
            </p:cNvPr>
            <p:cNvSpPr>
              <a:spLocks noChangeArrowheads="1"/>
            </p:cNvSpPr>
            <p:nvPr/>
          </p:nvSpPr>
          <p:spPr bwMode="auto">
            <a:xfrm>
              <a:off x="-2459210" y="-4694054"/>
              <a:ext cx="98425"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 name="Oval 19">
              <a:extLst>
                <a:ext uri="{FF2B5EF4-FFF2-40B4-BE49-F238E27FC236}">
                  <a16:creationId xmlns:a16="http://schemas.microsoft.com/office/drawing/2014/main" xmlns="" id="{D4CAD4C0-F3BA-4A4A-9E73-C2FC54395189}"/>
                </a:ext>
              </a:extLst>
            </p:cNvPr>
            <p:cNvSpPr>
              <a:spLocks noChangeArrowheads="1"/>
            </p:cNvSpPr>
            <p:nvPr/>
          </p:nvSpPr>
          <p:spPr bwMode="auto">
            <a:xfrm>
              <a:off x="-2433810" y="-4670240"/>
              <a:ext cx="47625"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 name="Oval 20">
              <a:extLst>
                <a:ext uri="{FF2B5EF4-FFF2-40B4-BE49-F238E27FC236}">
                  <a16:creationId xmlns:a16="http://schemas.microsoft.com/office/drawing/2014/main" xmlns="" id="{BBD7D811-6A31-49FF-ACE0-05D34BECAC63}"/>
                </a:ext>
              </a:extLst>
            </p:cNvPr>
            <p:cNvSpPr>
              <a:spLocks noChangeArrowheads="1"/>
            </p:cNvSpPr>
            <p:nvPr/>
          </p:nvSpPr>
          <p:spPr bwMode="auto">
            <a:xfrm>
              <a:off x="-1559099" y="-4694054"/>
              <a:ext cx="10795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 name="Oval 21">
              <a:extLst>
                <a:ext uri="{FF2B5EF4-FFF2-40B4-BE49-F238E27FC236}">
                  <a16:creationId xmlns:a16="http://schemas.microsoft.com/office/drawing/2014/main" xmlns="" id="{2C50A87F-800C-48D1-83FC-33A049CBD019}"/>
                </a:ext>
              </a:extLst>
            </p:cNvPr>
            <p:cNvSpPr>
              <a:spLocks noChangeArrowheads="1"/>
            </p:cNvSpPr>
            <p:nvPr/>
          </p:nvSpPr>
          <p:spPr bwMode="auto">
            <a:xfrm>
              <a:off x="-1535285" y="-4675004"/>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 name="Oval 22">
              <a:extLst>
                <a:ext uri="{FF2B5EF4-FFF2-40B4-BE49-F238E27FC236}">
                  <a16:creationId xmlns:a16="http://schemas.microsoft.com/office/drawing/2014/main" xmlns="" id="{177681EF-E995-4F5A-ADE6-1E0D4A5916CC}"/>
                </a:ext>
              </a:extLst>
            </p:cNvPr>
            <p:cNvSpPr>
              <a:spLocks noChangeArrowheads="1"/>
            </p:cNvSpPr>
            <p:nvPr/>
          </p:nvSpPr>
          <p:spPr bwMode="auto">
            <a:xfrm>
              <a:off x="-1330498" y="-4714691"/>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7" name="Oval 23">
              <a:extLst>
                <a:ext uri="{FF2B5EF4-FFF2-40B4-BE49-F238E27FC236}">
                  <a16:creationId xmlns:a16="http://schemas.microsoft.com/office/drawing/2014/main" xmlns="" id="{FBAA2201-7D2A-42B3-8D79-7F9D81E1E8D9}"/>
                </a:ext>
              </a:extLst>
            </p:cNvPr>
            <p:cNvSpPr>
              <a:spLocks noChangeArrowheads="1"/>
            </p:cNvSpPr>
            <p:nvPr/>
          </p:nvSpPr>
          <p:spPr bwMode="auto">
            <a:xfrm>
              <a:off x="-1311448" y="-4694054"/>
              <a:ext cx="103188"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 name="Oval 24">
              <a:extLst>
                <a:ext uri="{FF2B5EF4-FFF2-40B4-BE49-F238E27FC236}">
                  <a16:creationId xmlns:a16="http://schemas.microsoft.com/office/drawing/2014/main" xmlns="" id="{2F111A11-F006-407D-9223-0DC37AE0967A}"/>
                </a:ext>
              </a:extLst>
            </p:cNvPr>
            <p:cNvSpPr>
              <a:spLocks noChangeArrowheads="1"/>
            </p:cNvSpPr>
            <p:nvPr/>
          </p:nvSpPr>
          <p:spPr bwMode="auto">
            <a:xfrm>
              <a:off x="-1286048" y="-4670241"/>
              <a:ext cx="52388"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 name="Freeform 25">
              <a:extLst>
                <a:ext uri="{FF2B5EF4-FFF2-40B4-BE49-F238E27FC236}">
                  <a16:creationId xmlns:a16="http://schemas.microsoft.com/office/drawing/2014/main" xmlns="" id="{9322A272-C0A9-4E1A-A267-771FFF0D9005}"/>
                </a:ext>
              </a:extLst>
            </p:cNvPr>
            <p:cNvSpPr>
              <a:spLocks/>
            </p:cNvSpPr>
            <p:nvPr/>
          </p:nvSpPr>
          <p:spPr bwMode="auto">
            <a:xfrm>
              <a:off x="-3524424" y="-3916177"/>
              <a:ext cx="9525" cy="209551"/>
            </a:xfrm>
            <a:custGeom>
              <a:avLst/>
              <a:gdLst>
                <a:gd name="T0" fmla="*/ 0 w 2"/>
                <a:gd name="T1" fmla="*/ 0 h 43"/>
                <a:gd name="T2" fmla="*/ 0 w 2"/>
                <a:gd name="T3" fmla="*/ 43 h 43"/>
                <a:gd name="T4" fmla="*/ 1 w 2"/>
                <a:gd name="T5" fmla="*/ 43 h 43"/>
                <a:gd name="T6" fmla="*/ 2 w 2"/>
                <a:gd name="T7" fmla="*/ 43 h 43"/>
                <a:gd name="T8" fmla="*/ 2 w 2"/>
                <a:gd name="T9" fmla="*/ 0 h 43"/>
                <a:gd name="T10" fmla="*/ 1 w 2"/>
                <a:gd name="T11" fmla="*/ 0 h 43"/>
                <a:gd name="T12" fmla="*/ 0 w 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 h="43">
                  <a:moveTo>
                    <a:pt x="0" y="0"/>
                  </a:moveTo>
                  <a:cubicBezTo>
                    <a:pt x="0" y="43"/>
                    <a:pt x="0" y="43"/>
                    <a:pt x="0" y="43"/>
                  </a:cubicBezTo>
                  <a:cubicBezTo>
                    <a:pt x="0" y="43"/>
                    <a:pt x="0" y="43"/>
                    <a:pt x="1" y="43"/>
                  </a:cubicBezTo>
                  <a:cubicBezTo>
                    <a:pt x="2" y="43"/>
                    <a:pt x="2" y="43"/>
                    <a:pt x="2" y="43"/>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 name="Freeform 26">
              <a:extLst>
                <a:ext uri="{FF2B5EF4-FFF2-40B4-BE49-F238E27FC236}">
                  <a16:creationId xmlns:a16="http://schemas.microsoft.com/office/drawing/2014/main" xmlns="" id="{155B25F2-F34A-4CA9-9999-187805469EED}"/>
                </a:ext>
              </a:extLst>
            </p:cNvPr>
            <p:cNvSpPr>
              <a:spLocks/>
            </p:cNvSpPr>
            <p:nvPr/>
          </p:nvSpPr>
          <p:spPr bwMode="auto">
            <a:xfrm>
              <a:off x="-3524424" y="-3463737"/>
              <a:ext cx="9525" cy="388939"/>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 name="Freeform 27">
              <a:extLst>
                <a:ext uri="{FF2B5EF4-FFF2-40B4-BE49-F238E27FC236}">
                  <a16:creationId xmlns:a16="http://schemas.microsoft.com/office/drawing/2014/main" xmlns="" id="{7E0F33CB-A556-417E-818F-E850CB4B06D7}"/>
                </a:ext>
              </a:extLst>
            </p:cNvPr>
            <p:cNvSpPr>
              <a:spLocks/>
            </p:cNvSpPr>
            <p:nvPr/>
          </p:nvSpPr>
          <p:spPr bwMode="auto">
            <a:xfrm>
              <a:off x="-3524424" y="-2943035"/>
              <a:ext cx="9525" cy="388939"/>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 name="Freeform 28">
              <a:extLst>
                <a:ext uri="{FF2B5EF4-FFF2-40B4-BE49-F238E27FC236}">
                  <a16:creationId xmlns:a16="http://schemas.microsoft.com/office/drawing/2014/main" xmlns="" id="{B4AD8304-FF25-4C01-A29C-62B44B2857E6}"/>
                </a:ext>
              </a:extLst>
            </p:cNvPr>
            <p:cNvSpPr>
              <a:spLocks/>
            </p:cNvSpPr>
            <p:nvPr/>
          </p:nvSpPr>
          <p:spPr bwMode="auto">
            <a:xfrm>
              <a:off x="-157335" y="-3089086"/>
              <a:ext cx="28575" cy="787402"/>
            </a:xfrm>
            <a:custGeom>
              <a:avLst/>
              <a:gdLst>
                <a:gd name="T0" fmla="*/ 6 w 6"/>
                <a:gd name="T1" fmla="*/ 158 h 162"/>
                <a:gd name="T2" fmla="*/ 6 w 6"/>
                <a:gd name="T3" fmla="*/ 4 h 162"/>
                <a:gd name="T4" fmla="*/ 2 w 6"/>
                <a:gd name="T5" fmla="*/ 0 h 162"/>
                <a:gd name="T6" fmla="*/ 0 w 6"/>
                <a:gd name="T7" fmla="*/ 0 h 162"/>
                <a:gd name="T8" fmla="*/ 0 w 6"/>
                <a:gd name="T9" fmla="*/ 162 h 162"/>
                <a:gd name="T10" fmla="*/ 2 w 6"/>
                <a:gd name="T11" fmla="*/ 162 h 162"/>
                <a:gd name="T12" fmla="*/ 6 w 6"/>
                <a:gd name="T13" fmla="*/ 158 h 162"/>
              </a:gdLst>
              <a:ahLst/>
              <a:cxnLst>
                <a:cxn ang="0">
                  <a:pos x="T0" y="T1"/>
                </a:cxn>
                <a:cxn ang="0">
                  <a:pos x="T2" y="T3"/>
                </a:cxn>
                <a:cxn ang="0">
                  <a:pos x="T4" y="T5"/>
                </a:cxn>
                <a:cxn ang="0">
                  <a:pos x="T6" y="T7"/>
                </a:cxn>
                <a:cxn ang="0">
                  <a:pos x="T8" y="T9"/>
                </a:cxn>
                <a:cxn ang="0">
                  <a:pos x="T10" y="T11"/>
                </a:cxn>
                <a:cxn ang="0">
                  <a:pos x="T12" y="T13"/>
                </a:cxn>
              </a:cxnLst>
              <a:rect l="0" t="0" r="r" b="b"/>
              <a:pathLst>
                <a:path w="6" h="162">
                  <a:moveTo>
                    <a:pt x="6" y="158"/>
                  </a:moveTo>
                  <a:cubicBezTo>
                    <a:pt x="6" y="4"/>
                    <a:pt x="6" y="4"/>
                    <a:pt x="6" y="4"/>
                  </a:cubicBezTo>
                  <a:cubicBezTo>
                    <a:pt x="6" y="2"/>
                    <a:pt x="4" y="0"/>
                    <a:pt x="2" y="0"/>
                  </a:cubicBezTo>
                  <a:cubicBezTo>
                    <a:pt x="0" y="0"/>
                    <a:pt x="0" y="0"/>
                    <a:pt x="0" y="0"/>
                  </a:cubicBezTo>
                  <a:cubicBezTo>
                    <a:pt x="0" y="162"/>
                    <a:pt x="0" y="162"/>
                    <a:pt x="0" y="162"/>
                  </a:cubicBezTo>
                  <a:cubicBezTo>
                    <a:pt x="2" y="162"/>
                    <a:pt x="2" y="162"/>
                    <a:pt x="2" y="162"/>
                  </a:cubicBezTo>
                  <a:cubicBezTo>
                    <a:pt x="4" y="162"/>
                    <a:pt x="6" y="160"/>
                    <a:pt x="6" y="158"/>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 name="Freeform 29">
              <a:extLst>
                <a:ext uri="{FF2B5EF4-FFF2-40B4-BE49-F238E27FC236}">
                  <a16:creationId xmlns:a16="http://schemas.microsoft.com/office/drawing/2014/main" xmlns="" id="{5B82E5E9-3946-4EFF-8DE7-DE46097A0C17}"/>
                </a:ext>
              </a:extLst>
            </p:cNvPr>
            <p:cNvSpPr>
              <a:spLocks/>
            </p:cNvSpPr>
            <p:nvPr/>
          </p:nvSpPr>
          <p:spPr bwMode="auto">
            <a:xfrm>
              <a:off x="-157335" y="-3089086"/>
              <a:ext cx="9525" cy="787402"/>
            </a:xfrm>
            <a:custGeom>
              <a:avLst/>
              <a:gdLst>
                <a:gd name="T0" fmla="*/ 2 w 2"/>
                <a:gd name="T1" fmla="*/ 162 h 162"/>
                <a:gd name="T2" fmla="*/ 2 w 2"/>
                <a:gd name="T3" fmla="*/ 0 h 162"/>
                <a:gd name="T4" fmla="*/ 2 w 2"/>
                <a:gd name="T5" fmla="*/ 0 h 162"/>
                <a:gd name="T6" fmla="*/ 0 w 2"/>
                <a:gd name="T7" fmla="*/ 0 h 162"/>
                <a:gd name="T8" fmla="*/ 0 w 2"/>
                <a:gd name="T9" fmla="*/ 162 h 162"/>
                <a:gd name="T10" fmla="*/ 2 w 2"/>
                <a:gd name="T11" fmla="*/ 162 h 162"/>
                <a:gd name="T12" fmla="*/ 2 w 2"/>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2" h="162">
                  <a:moveTo>
                    <a:pt x="2" y="162"/>
                  </a:moveTo>
                  <a:cubicBezTo>
                    <a:pt x="2" y="0"/>
                    <a:pt x="2" y="0"/>
                    <a:pt x="2" y="0"/>
                  </a:cubicBezTo>
                  <a:cubicBezTo>
                    <a:pt x="2" y="0"/>
                    <a:pt x="2" y="0"/>
                    <a:pt x="2" y="0"/>
                  </a:cubicBezTo>
                  <a:cubicBezTo>
                    <a:pt x="0" y="0"/>
                    <a:pt x="0" y="0"/>
                    <a:pt x="0" y="0"/>
                  </a:cubicBezTo>
                  <a:cubicBezTo>
                    <a:pt x="0" y="162"/>
                    <a:pt x="0" y="162"/>
                    <a:pt x="0" y="162"/>
                  </a:cubicBezTo>
                  <a:cubicBezTo>
                    <a:pt x="2" y="162"/>
                    <a:pt x="2" y="162"/>
                    <a:pt x="2" y="162"/>
                  </a:cubicBezTo>
                  <a:cubicBezTo>
                    <a:pt x="2" y="162"/>
                    <a:pt x="2" y="162"/>
                    <a:pt x="2" y="162"/>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 name="Rectangle 30">
              <a:extLst>
                <a:ext uri="{FF2B5EF4-FFF2-40B4-BE49-F238E27FC236}">
                  <a16:creationId xmlns:a16="http://schemas.microsoft.com/office/drawing/2014/main" xmlns="" id="{1BD3D1AB-5491-4EF6-947D-564E47F34221}"/>
                </a:ext>
              </a:extLst>
            </p:cNvPr>
            <p:cNvSpPr>
              <a:spLocks noChangeArrowheads="1"/>
            </p:cNvSpPr>
            <p:nvPr/>
          </p:nvSpPr>
          <p:spPr bwMode="auto">
            <a:xfrm>
              <a:off x="-225598" y="766964"/>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 name="Rectangle 31">
              <a:extLst>
                <a:ext uri="{FF2B5EF4-FFF2-40B4-BE49-F238E27FC236}">
                  <a16:creationId xmlns:a16="http://schemas.microsoft.com/office/drawing/2014/main" xmlns="" id="{F5E3270B-6F6B-45B0-86EC-29E7A7125550}"/>
                </a:ext>
              </a:extLst>
            </p:cNvPr>
            <p:cNvSpPr>
              <a:spLocks noChangeArrowheads="1"/>
            </p:cNvSpPr>
            <p:nvPr/>
          </p:nvSpPr>
          <p:spPr bwMode="auto">
            <a:xfrm>
              <a:off x="-3514899" y="766963"/>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 name="Rectangle 32">
              <a:extLst>
                <a:ext uri="{FF2B5EF4-FFF2-40B4-BE49-F238E27FC236}">
                  <a16:creationId xmlns:a16="http://schemas.microsoft.com/office/drawing/2014/main" xmlns="" id="{BA362EFC-D4BE-45D1-95C0-2DBD5202A2FE}"/>
                </a:ext>
              </a:extLst>
            </p:cNvPr>
            <p:cNvSpPr>
              <a:spLocks noChangeArrowheads="1"/>
            </p:cNvSpPr>
            <p:nvPr/>
          </p:nvSpPr>
          <p:spPr bwMode="auto">
            <a:xfrm>
              <a:off x="-225598" y="-4125716"/>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 name="Rectangle 33">
              <a:extLst>
                <a:ext uri="{FF2B5EF4-FFF2-40B4-BE49-F238E27FC236}">
                  <a16:creationId xmlns:a16="http://schemas.microsoft.com/office/drawing/2014/main" xmlns="" id="{917968E5-62E8-478F-9A3C-FAC2FDA2EEBD}"/>
                </a:ext>
              </a:extLst>
            </p:cNvPr>
            <p:cNvSpPr>
              <a:spLocks noChangeArrowheads="1"/>
            </p:cNvSpPr>
            <p:nvPr/>
          </p:nvSpPr>
          <p:spPr bwMode="auto">
            <a:xfrm>
              <a:off x="-35148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98" name="Freeform 7">
            <a:extLst>
              <a:ext uri="{FF2B5EF4-FFF2-40B4-BE49-F238E27FC236}">
                <a16:creationId xmlns:a16="http://schemas.microsoft.com/office/drawing/2014/main" xmlns="" id="{4C7F7092-F2F5-49BD-9BF3-233E4A80C85D}"/>
              </a:ext>
            </a:extLst>
          </p:cNvPr>
          <p:cNvSpPr>
            <a:spLocks noGrp="1"/>
          </p:cNvSpPr>
          <p:nvPr>
            <p:ph type="pic" sz="quarter" idx="29"/>
          </p:nvPr>
        </p:nvSpPr>
        <p:spPr bwMode="auto">
          <a:xfrm>
            <a:off x="5402630" y="609986"/>
            <a:ext cx="1882169" cy="3851087"/>
          </a:xfrm>
          <a:custGeom>
            <a:avLst/>
            <a:gdLst>
              <a:gd name="T0" fmla="*/ 562 w 624"/>
              <a:gd name="T1" fmla="*/ 0 h 1272"/>
              <a:gd name="T2" fmla="*/ 507 w 624"/>
              <a:gd name="T3" fmla="*/ 0 h 1272"/>
              <a:gd name="T4" fmla="*/ 477 w 624"/>
              <a:gd name="T5" fmla="*/ 20 h 1272"/>
              <a:gd name="T6" fmla="*/ 476 w 624"/>
              <a:gd name="T7" fmla="*/ 22 h 1272"/>
              <a:gd name="T8" fmla="*/ 447 w 624"/>
              <a:gd name="T9" fmla="*/ 42 h 1272"/>
              <a:gd name="T10" fmla="*/ 178 w 624"/>
              <a:gd name="T11" fmla="*/ 42 h 1272"/>
              <a:gd name="T12" fmla="*/ 148 w 624"/>
              <a:gd name="T13" fmla="*/ 22 h 1272"/>
              <a:gd name="T14" fmla="*/ 147 w 624"/>
              <a:gd name="T15" fmla="*/ 20 h 1272"/>
              <a:gd name="T16" fmla="*/ 118 w 624"/>
              <a:gd name="T17" fmla="*/ 0 h 1272"/>
              <a:gd name="T18" fmla="*/ 63 w 624"/>
              <a:gd name="T19" fmla="*/ 0 h 1272"/>
              <a:gd name="T20" fmla="*/ 17 w 624"/>
              <a:gd name="T21" fmla="*/ 20 h 1272"/>
              <a:gd name="T22" fmla="*/ 0 w 624"/>
              <a:gd name="T23" fmla="*/ 62 h 1272"/>
              <a:gd name="T24" fmla="*/ 0 w 624"/>
              <a:gd name="T25" fmla="*/ 1210 h 1272"/>
              <a:gd name="T26" fmla="*/ 18 w 624"/>
              <a:gd name="T27" fmla="*/ 1254 h 1272"/>
              <a:gd name="T28" fmla="*/ 62 w 624"/>
              <a:gd name="T29" fmla="*/ 1272 h 1272"/>
              <a:gd name="T30" fmla="*/ 562 w 624"/>
              <a:gd name="T31" fmla="*/ 1272 h 1272"/>
              <a:gd name="T32" fmla="*/ 624 w 624"/>
              <a:gd name="T33" fmla="*/ 1210 h 1272"/>
              <a:gd name="T34" fmla="*/ 624 w 624"/>
              <a:gd name="T35" fmla="*/ 62 h 1272"/>
              <a:gd name="T36" fmla="*/ 562 w 624"/>
              <a:gd name="T3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4" h="1272">
                <a:moveTo>
                  <a:pt x="562" y="0"/>
                </a:moveTo>
                <a:cubicBezTo>
                  <a:pt x="507" y="0"/>
                  <a:pt x="507" y="0"/>
                  <a:pt x="507" y="0"/>
                </a:cubicBezTo>
                <a:cubicBezTo>
                  <a:pt x="494" y="0"/>
                  <a:pt x="482" y="8"/>
                  <a:pt x="477" y="20"/>
                </a:cubicBezTo>
                <a:cubicBezTo>
                  <a:pt x="476" y="22"/>
                  <a:pt x="476" y="22"/>
                  <a:pt x="476" y="22"/>
                </a:cubicBezTo>
                <a:cubicBezTo>
                  <a:pt x="472" y="35"/>
                  <a:pt x="460" y="42"/>
                  <a:pt x="447" y="42"/>
                </a:cubicBezTo>
                <a:cubicBezTo>
                  <a:pt x="178" y="42"/>
                  <a:pt x="178" y="42"/>
                  <a:pt x="178" y="42"/>
                </a:cubicBezTo>
                <a:cubicBezTo>
                  <a:pt x="165" y="42"/>
                  <a:pt x="153" y="35"/>
                  <a:pt x="148" y="22"/>
                </a:cubicBezTo>
                <a:cubicBezTo>
                  <a:pt x="147" y="20"/>
                  <a:pt x="147" y="20"/>
                  <a:pt x="147" y="20"/>
                </a:cubicBezTo>
                <a:cubicBezTo>
                  <a:pt x="142" y="8"/>
                  <a:pt x="131" y="0"/>
                  <a:pt x="118" y="0"/>
                </a:cubicBezTo>
                <a:cubicBezTo>
                  <a:pt x="63" y="0"/>
                  <a:pt x="63" y="0"/>
                  <a:pt x="63" y="0"/>
                </a:cubicBezTo>
                <a:cubicBezTo>
                  <a:pt x="45" y="0"/>
                  <a:pt x="28" y="7"/>
                  <a:pt x="17" y="20"/>
                </a:cubicBezTo>
                <a:cubicBezTo>
                  <a:pt x="6" y="31"/>
                  <a:pt x="0" y="46"/>
                  <a:pt x="0" y="62"/>
                </a:cubicBezTo>
                <a:cubicBezTo>
                  <a:pt x="0" y="1210"/>
                  <a:pt x="0" y="1210"/>
                  <a:pt x="0" y="1210"/>
                </a:cubicBezTo>
                <a:cubicBezTo>
                  <a:pt x="0" y="1227"/>
                  <a:pt x="7" y="1243"/>
                  <a:pt x="18" y="1254"/>
                </a:cubicBezTo>
                <a:cubicBezTo>
                  <a:pt x="30" y="1266"/>
                  <a:pt x="46" y="1272"/>
                  <a:pt x="62" y="1272"/>
                </a:cubicBezTo>
                <a:cubicBezTo>
                  <a:pt x="562" y="1272"/>
                  <a:pt x="562" y="1272"/>
                  <a:pt x="562" y="1272"/>
                </a:cubicBezTo>
                <a:cubicBezTo>
                  <a:pt x="597" y="1272"/>
                  <a:pt x="624" y="1245"/>
                  <a:pt x="624" y="1210"/>
                </a:cubicBezTo>
                <a:cubicBezTo>
                  <a:pt x="624" y="62"/>
                  <a:pt x="624" y="62"/>
                  <a:pt x="624" y="62"/>
                </a:cubicBezTo>
                <a:cubicBezTo>
                  <a:pt x="624" y="28"/>
                  <a:pt x="597" y="0"/>
                  <a:pt x="562" y="0"/>
                </a:cubicBez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a:solidFill>
                  <a:schemeClr val="lt1"/>
                </a:solidFill>
              </a:defRPr>
            </a:lvl1pPr>
          </a:lstStyle>
          <a:p>
            <a:pPr lvl="0" algn="ctr"/>
            <a:endParaRPr lang="ru-RU"/>
          </a:p>
        </p:txBody>
      </p:sp>
      <p:sp>
        <p:nvSpPr>
          <p:cNvPr id="2" name="Title 1"/>
          <p:cNvSpPr>
            <a:spLocks noGrp="1"/>
          </p:cNvSpPr>
          <p:nvPr>
            <p:ph type="title"/>
          </p:nvPr>
        </p:nvSpPr>
        <p:spPr>
          <a:xfrm>
            <a:off x="382588" y="383309"/>
            <a:ext cx="3132340" cy="360000"/>
          </a:xfrm>
        </p:spPr>
        <p:txBody>
          <a:bodyPr/>
          <a:lstStyle/>
          <a:p>
            <a:r>
              <a:rPr lang="en-US" dirty="0"/>
              <a:t>Click to edit Master title style</a:t>
            </a:r>
          </a:p>
        </p:txBody>
      </p:sp>
      <p:sp>
        <p:nvSpPr>
          <p:cNvPr id="101" name="Content Placeholder 6"/>
          <p:cNvSpPr>
            <a:spLocks noGrp="1"/>
          </p:cNvSpPr>
          <p:nvPr>
            <p:ph sz="quarter" idx="14"/>
          </p:nvPr>
        </p:nvSpPr>
        <p:spPr>
          <a:xfrm>
            <a:off x="390529" y="1510087"/>
            <a:ext cx="3124400" cy="2593764"/>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69739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with subtitle and content Layout">
    <p:spTree>
      <p:nvGrpSpPr>
        <p:cNvPr id="1" name=""/>
        <p:cNvGrpSpPr/>
        <p:nvPr/>
      </p:nvGrpSpPr>
      <p:grpSpPr>
        <a:xfrm>
          <a:off x="0" y="0"/>
          <a:ext cx="0" cy="0"/>
          <a:chOff x="0" y="0"/>
          <a:chExt cx="0" cy="0"/>
        </a:xfrm>
      </p:grpSpPr>
      <p:sp>
        <p:nvSpPr>
          <p:cNvPr id="8" name="Прямоугольник 21">
            <a:extLst>
              <a:ext uri="{FF2B5EF4-FFF2-40B4-BE49-F238E27FC236}">
                <a16:creationId xmlns:a16="http://schemas.microsoft.com/office/drawing/2014/main" xmlns="" id="{B3DE99BA-2555-4ED3-A990-CFEFFA9A7B77}"/>
              </a:ext>
            </a:extLst>
          </p:cNvPr>
          <p:cNvSpPr/>
          <p:nvPr userDrawn="1"/>
        </p:nvSpPr>
        <p:spPr>
          <a:xfrm>
            <a:off x="0" y="1270546"/>
            <a:ext cx="9144000" cy="3128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ru-RU"/>
          </a:p>
        </p:txBody>
      </p:sp>
      <p:sp>
        <p:nvSpPr>
          <p:cNvPr id="2" name="Title 1"/>
          <p:cNvSpPr>
            <a:spLocks noGrp="1"/>
          </p:cNvSpPr>
          <p:nvPr>
            <p:ph type="title"/>
          </p:nvPr>
        </p:nvSpPr>
        <p:spPr>
          <a:xfrm>
            <a:off x="382588" y="383309"/>
            <a:ext cx="3132340" cy="360000"/>
          </a:xfrm>
        </p:spPr>
        <p:txBody>
          <a:bodyPr/>
          <a:lstStyle/>
          <a:p>
            <a:r>
              <a:rPr lang="en-US" dirty="0"/>
              <a:t>Click to edit Master title style</a:t>
            </a:r>
          </a:p>
        </p:txBody>
      </p:sp>
      <p:grpSp>
        <p:nvGrpSpPr>
          <p:cNvPr id="99" name="Группа 126">
            <a:extLst>
              <a:ext uri="{FF2B5EF4-FFF2-40B4-BE49-F238E27FC236}">
                <a16:creationId xmlns:a16="http://schemas.microsoft.com/office/drawing/2014/main" xmlns="" id="{A048296C-7F5D-463E-AC7F-FD26BAB620A2}"/>
              </a:ext>
            </a:extLst>
          </p:cNvPr>
          <p:cNvGrpSpPr/>
          <p:nvPr userDrawn="1"/>
        </p:nvGrpSpPr>
        <p:grpSpPr>
          <a:xfrm>
            <a:off x="7123368" y="1014986"/>
            <a:ext cx="1684281" cy="3210228"/>
            <a:chOff x="-3543473" y="-4875014"/>
            <a:chExt cx="3414713" cy="6508750"/>
          </a:xfrm>
          <a:effectLst/>
        </p:grpSpPr>
        <p:sp>
          <p:nvSpPr>
            <p:cNvPr id="100" name="Freeform 5">
              <a:extLst>
                <a:ext uri="{FF2B5EF4-FFF2-40B4-BE49-F238E27FC236}">
                  <a16:creationId xmlns:a16="http://schemas.microsoft.com/office/drawing/2014/main" xmlns="" id="{053ECADC-E730-4638-8117-B5EFBC6C8B56}"/>
                </a:ext>
              </a:extLst>
            </p:cNvPr>
            <p:cNvSpPr>
              <a:spLocks/>
            </p:cNvSpPr>
            <p:nvPr/>
          </p:nvSpPr>
          <p:spPr bwMode="auto">
            <a:xfrm>
              <a:off x="-3514898" y="-4875014"/>
              <a:ext cx="3357563" cy="6508750"/>
            </a:xfrm>
            <a:custGeom>
              <a:avLst/>
              <a:gdLst>
                <a:gd name="T0" fmla="*/ 595 w 690"/>
                <a:gd name="T1" fmla="*/ 1338 h 1338"/>
                <a:gd name="T2" fmla="*/ 95 w 690"/>
                <a:gd name="T3" fmla="*/ 1338 h 1338"/>
                <a:gd name="T4" fmla="*/ 0 w 690"/>
                <a:gd name="T5" fmla="*/ 1243 h 1338"/>
                <a:gd name="T6" fmla="*/ 0 w 690"/>
                <a:gd name="T7" fmla="*/ 95 h 1338"/>
                <a:gd name="T8" fmla="*/ 95 w 690"/>
                <a:gd name="T9" fmla="*/ 0 h 1338"/>
                <a:gd name="T10" fmla="*/ 595 w 690"/>
                <a:gd name="T11" fmla="*/ 0 h 1338"/>
                <a:gd name="T12" fmla="*/ 690 w 690"/>
                <a:gd name="T13" fmla="*/ 95 h 1338"/>
                <a:gd name="T14" fmla="*/ 690 w 690"/>
                <a:gd name="T15" fmla="*/ 1243 h 1338"/>
                <a:gd name="T16" fmla="*/ 595 w 690"/>
                <a:gd name="T17" fmla="*/ 133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338">
                  <a:moveTo>
                    <a:pt x="595" y="1338"/>
                  </a:moveTo>
                  <a:cubicBezTo>
                    <a:pt x="95" y="1338"/>
                    <a:pt x="95" y="1338"/>
                    <a:pt x="95" y="1338"/>
                  </a:cubicBezTo>
                  <a:cubicBezTo>
                    <a:pt x="43" y="1338"/>
                    <a:pt x="0" y="1296"/>
                    <a:pt x="0" y="1243"/>
                  </a:cubicBezTo>
                  <a:cubicBezTo>
                    <a:pt x="0" y="95"/>
                    <a:pt x="0" y="95"/>
                    <a:pt x="0" y="95"/>
                  </a:cubicBezTo>
                  <a:cubicBezTo>
                    <a:pt x="0" y="42"/>
                    <a:pt x="43" y="0"/>
                    <a:pt x="95" y="0"/>
                  </a:cubicBezTo>
                  <a:cubicBezTo>
                    <a:pt x="595" y="0"/>
                    <a:pt x="595" y="0"/>
                    <a:pt x="595" y="0"/>
                  </a:cubicBezTo>
                  <a:cubicBezTo>
                    <a:pt x="648" y="0"/>
                    <a:pt x="690" y="42"/>
                    <a:pt x="690" y="95"/>
                  </a:cubicBezTo>
                  <a:cubicBezTo>
                    <a:pt x="690" y="1243"/>
                    <a:pt x="690" y="1243"/>
                    <a:pt x="690" y="1243"/>
                  </a:cubicBezTo>
                  <a:cubicBezTo>
                    <a:pt x="690" y="1296"/>
                    <a:pt x="648" y="1338"/>
                    <a:pt x="595" y="1338"/>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 name="Freeform 6">
              <a:extLst>
                <a:ext uri="{FF2B5EF4-FFF2-40B4-BE49-F238E27FC236}">
                  <a16:creationId xmlns:a16="http://schemas.microsoft.com/office/drawing/2014/main" xmlns="" id="{F92AA342-FDBF-4773-A864-2EC8A1B9018D}"/>
                </a:ext>
              </a:extLst>
            </p:cNvPr>
            <p:cNvSpPr>
              <a:spLocks noEditPoints="1"/>
            </p:cNvSpPr>
            <p:nvPr/>
          </p:nvSpPr>
          <p:spPr bwMode="auto">
            <a:xfrm>
              <a:off x="-3456160" y="-4816276"/>
              <a:ext cx="3240088" cy="6391275"/>
            </a:xfrm>
            <a:custGeom>
              <a:avLst/>
              <a:gdLst>
                <a:gd name="T0" fmla="*/ 583 w 666"/>
                <a:gd name="T1" fmla="*/ 1314 h 1314"/>
                <a:gd name="T2" fmla="*/ 83 w 666"/>
                <a:gd name="T3" fmla="*/ 1314 h 1314"/>
                <a:gd name="T4" fmla="*/ 0 w 666"/>
                <a:gd name="T5" fmla="*/ 1231 h 1314"/>
                <a:gd name="T6" fmla="*/ 0 w 666"/>
                <a:gd name="T7" fmla="*/ 83 h 1314"/>
                <a:gd name="T8" fmla="*/ 83 w 666"/>
                <a:gd name="T9" fmla="*/ 0 h 1314"/>
                <a:gd name="T10" fmla="*/ 583 w 666"/>
                <a:gd name="T11" fmla="*/ 0 h 1314"/>
                <a:gd name="T12" fmla="*/ 666 w 666"/>
                <a:gd name="T13" fmla="*/ 83 h 1314"/>
                <a:gd name="T14" fmla="*/ 666 w 666"/>
                <a:gd name="T15" fmla="*/ 1231 h 1314"/>
                <a:gd name="T16" fmla="*/ 583 w 666"/>
                <a:gd name="T17" fmla="*/ 1314 h 1314"/>
                <a:gd name="T18" fmla="*/ 83 w 666"/>
                <a:gd name="T19" fmla="*/ 2 h 1314"/>
                <a:gd name="T20" fmla="*/ 2 w 666"/>
                <a:gd name="T21" fmla="*/ 83 h 1314"/>
                <a:gd name="T22" fmla="*/ 2 w 666"/>
                <a:gd name="T23" fmla="*/ 1231 h 1314"/>
                <a:gd name="T24" fmla="*/ 83 w 666"/>
                <a:gd name="T25" fmla="*/ 1312 h 1314"/>
                <a:gd name="T26" fmla="*/ 583 w 666"/>
                <a:gd name="T27" fmla="*/ 1312 h 1314"/>
                <a:gd name="T28" fmla="*/ 664 w 666"/>
                <a:gd name="T29" fmla="*/ 1231 h 1314"/>
                <a:gd name="T30" fmla="*/ 664 w 666"/>
                <a:gd name="T31" fmla="*/ 83 h 1314"/>
                <a:gd name="T32" fmla="*/ 583 w 666"/>
                <a:gd name="T33" fmla="*/ 2 h 1314"/>
                <a:gd name="T34" fmla="*/ 83 w 666"/>
                <a:gd name="T35" fmla="*/ 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6" h="1314">
                  <a:moveTo>
                    <a:pt x="583" y="1314"/>
                  </a:moveTo>
                  <a:cubicBezTo>
                    <a:pt x="83" y="1314"/>
                    <a:pt x="83" y="1314"/>
                    <a:pt x="83" y="1314"/>
                  </a:cubicBezTo>
                  <a:cubicBezTo>
                    <a:pt x="37" y="1314"/>
                    <a:pt x="0" y="1277"/>
                    <a:pt x="0" y="1231"/>
                  </a:cubicBezTo>
                  <a:cubicBezTo>
                    <a:pt x="0" y="83"/>
                    <a:pt x="0" y="83"/>
                    <a:pt x="0" y="83"/>
                  </a:cubicBezTo>
                  <a:cubicBezTo>
                    <a:pt x="0" y="37"/>
                    <a:pt x="37" y="0"/>
                    <a:pt x="83" y="0"/>
                  </a:cubicBezTo>
                  <a:cubicBezTo>
                    <a:pt x="583" y="0"/>
                    <a:pt x="583" y="0"/>
                    <a:pt x="583" y="0"/>
                  </a:cubicBezTo>
                  <a:cubicBezTo>
                    <a:pt x="629" y="0"/>
                    <a:pt x="666" y="37"/>
                    <a:pt x="666" y="83"/>
                  </a:cubicBezTo>
                  <a:cubicBezTo>
                    <a:pt x="666" y="1231"/>
                    <a:pt x="666" y="1231"/>
                    <a:pt x="666" y="1231"/>
                  </a:cubicBezTo>
                  <a:cubicBezTo>
                    <a:pt x="666" y="1277"/>
                    <a:pt x="629" y="1314"/>
                    <a:pt x="583" y="1314"/>
                  </a:cubicBezTo>
                  <a:close/>
                  <a:moveTo>
                    <a:pt x="83" y="2"/>
                  </a:moveTo>
                  <a:cubicBezTo>
                    <a:pt x="38" y="2"/>
                    <a:pt x="2" y="38"/>
                    <a:pt x="2" y="83"/>
                  </a:cubicBezTo>
                  <a:cubicBezTo>
                    <a:pt x="2" y="1231"/>
                    <a:pt x="2" y="1231"/>
                    <a:pt x="2" y="1231"/>
                  </a:cubicBezTo>
                  <a:cubicBezTo>
                    <a:pt x="2" y="1276"/>
                    <a:pt x="38" y="1312"/>
                    <a:pt x="83" y="1312"/>
                  </a:cubicBezTo>
                  <a:cubicBezTo>
                    <a:pt x="583" y="1312"/>
                    <a:pt x="583" y="1312"/>
                    <a:pt x="583" y="1312"/>
                  </a:cubicBezTo>
                  <a:cubicBezTo>
                    <a:pt x="628" y="1312"/>
                    <a:pt x="664" y="1276"/>
                    <a:pt x="664" y="1231"/>
                  </a:cubicBezTo>
                  <a:cubicBezTo>
                    <a:pt x="664" y="83"/>
                    <a:pt x="664" y="83"/>
                    <a:pt x="664" y="83"/>
                  </a:cubicBezTo>
                  <a:cubicBezTo>
                    <a:pt x="664" y="38"/>
                    <a:pt x="628" y="2"/>
                    <a:pt x="583" y="2"/>
                  </a:cubicBezTo>
                  <a:lnTo>
                    <a:pt x="83" y="2"/>
                  </a:ln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 name="Freeform 8">
              <a:extLst>
                <a:ext uri="{FF2B5EF4-FFF2-40B4-BE49-F238E27FC236}">
                  <a16:creationId xmlns:a16="http://schemas.microsoft.com/office/drawing/2014/main" xmlns="" id="{6DDA3C1A-D117-49A7-B2F5-0BC15C493BF5}"/>
                </a:ext>
              </a:extLst>
            </p:cNvPr>
            <p:cNvSpPr>
              <a:spLocks/>
            </p:cNvSpPr>
            <p:nvPr/>
          </p:nvSpPr>
          <p:spPr bwMode="auto">
            <a:xfrm>
              <a:off x="-2030585" y="-4679751"/>
              <a:ext cx="393700" cy="73025"/>
            </a:xfrm>
            <a:custGeom>
              <a:avLst/>
              <a:gdLst>
                <a:gd name="T0" fmla="*/ 74 w 81"/>
                <a:gd name="T1" fmla="*/ 0 h 15"/>
                <a:gd name="T2" fmla="*/ 7 w 81"/>
                <a:gd name="T3" fmla="*/ 0 h 15"/>
                <a:gd name="T4" fmla="*/ 0 w 81"/>
                <a:gd name="T5" fmla="*/ 7 h 15"/>
                <a:gd name="T6" fmla="*/ 7 w 81"/>
                <a:gd name="T7" fmla="*/ 15 h 15"/>
                <a:gd name="T8" fmla="*/ 74 w 81"/>
                <a:gd name="T9" fmla="*/ 15 h 15"/>
                <a:gd name="T10" fmla="*/ 81 w 81"/>
                <a:gd name="T11" fmla="*/ 7 h 15"/>
                <a:gd name="T12" fmla="*/ 74 w 8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1" h="15">
                  <a:moveTo>
                    <a:pt x="74" y="0"/>
                  </a:moveTo>
                  <a:cubicBezTo>
                    <a:pt x="7" y="0"/>
                    <a:pt x="7" y="0"/>
                    <a:pt x="7" y="0"/>
                  </a:cubicBezTo>
                  <a:cubicBezTo>
                    <a:pt x="3" y="0"/>
                    <a:pt x="0" y="3"/>
                    <a:pt x="0" y="7"/>
                  </a:cubicBezTo>
                  <a:cubicBezTo>
                    <a:pt x="0" y="11"/>
                    <a:pt x="3" y="15"/>
                    <a:pt x="7" y="15"/>
                  </a:cubicBezTo>
                  <a:cubicBezTo>
                    <a:pt x="74" y="15"/>
                    <a:pt x="74" y="15"/>
                    <a:pt x="74" y="15"/>
                  </a:cubicBezTo>
                  <a:cubicBezTo>
                    <a:pt x="78" y="15"/>
                    <a:pt x="81" y="11"/>
                    <a:pt x="81" y="7"/>
                  </a:cubicBezTo>
                  <a:cubicBezTo>
                    <a:pt x="81" y="3"/>
                    <a:pt x="78" y="0"/>
                    <a:pt x="74" y="0"/>
                  </a:cubicBezTo>
                  <a:close/>
                </a:path>
              </a:pathLst>
            </a:cu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 name="Freeform 9">
              <a:extLst>
                <a:ext uri="{FF2B5EF4-FFF2-40B4-BE49-F238E27FC236}">
                  <a16:creationId xmlns:a16="http://schemas.microsoft.com/office/drawing/2014/main" xmlns="" id="{C663BA41-6490-4346-8CDE-D7E0BB188AA7}"/>
                </a:ext>
              </a:extLst>
            </p:cNvPr>
            <p:cNvSpPr>
              <a:spLocks/>
            </p:cNvSpPr>
            <p:nvPr/>
          </p:nvSpPr>
          <p:spPr bwMode="auto">
            <a:xfrm>
              <a:off x="-3543473" y="-3463726"/>
              <a:ext cx="28575" cy="388938"/>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 name="Freeform 10">
              <a:extLst>
                <a:ext uri="{FF2B5EF4-FFF2-40B4-BE49-F238E27FC236}">
                  <a16:creationId xmlns:a16="http://schemas.microsoft.com/office/drawing/2014/main" xmlns="" id="{FD3A51B2-5FC5-4E66-8288-B90CA91659D8}"/>
                </a:ext>
              </a:extLst>
            </p:cNvPr>
            <p:cNvSpPr>
              <a:spLocks/>
            </p:cNvSpPr>
            <p:nvPr/>
          </p:nvSpPr>
          <p:spPr bwMode="auto">
            <a:xfrm>
              <a:off x="-3543473" y="-3916164"/>
              <a:ext cx="28575" cy="209550"/>
            </a:xfrm>
            <a:custGeom>
              <a:avLst/>
              <a:gdLst>
                <a:gd name="T0" fmla="*/ 5 w 6"/>
                <a:gd name="T1" fmla="*/ 0 h 43"/>
                <a:gd name="T2" fmla="*/ 0 w 6"/>
                <a:gd name="T3" fmla="*/ 4 h 43"/>
                <a:gd name="T4" fmla="*/ 0 w 6"/>
                <a:gd name="T5" fmla="*/ 39 h 43"/>
                <a:gd name="T6" fmla="*/ 5 w 6"/>
                <a:gd name="T7" fmla="*/ 43 h 43"/>
                <a:gd name="T8" fmla="*/ 6 w 6"/>
                <a:gd name="T9" fmla="*/ 43 h 43"/>
                <a:gd name="T10" fmla="*/ 6 w 6"/>
                <a:gd name="T11" fmla="*/ 0 h 43"/>
                <a:gd name="T12" fmla="*/ 5 w 6"/>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6" h="43">
                  <a:moveTo>
                    <a:pt x="5" y="0"/>
                  </a:moveTo>
                  <a:cubicBezTo>
                    <a:pt x="2" y="0"/>
                    <a:pt x="0" y="2"/>
                    <a:pt x="0" y="4"/>
                  </a:cubicBezTo>
                  <a:cubicBezTo>
                    <a:pt x="0" y="39"/>
                    <a:pt x="0" y="39"/>
                    <a:pt x="0" y="39"/>
                  </a:cubicBezTo>
                  <a:cubicBezTo>
                    <a:pt x="0" y="42"/>
                    <a:pt x="2" y="43"/>
                    <a:pt x="5" y="43"/>
                  </a:cubicBezTo>
                  <a:cubicBezTo>
                    <a:pt x="6" y="43"/>
                    <a:pt x="6" y="43"/>
                    <a:pt x="6" y="43"/>
                  </a:cubicBezTo>
                  <a:cubicBezTo>
                    <a:pt x="6" y="0"/>
                    <a:pt x="6" y="0"/>
                    <a:pt x="6" y="0"/>
                  </a:cubicBezTo>
                  <a:lnTo>
                    <a:pt x="5" y="0"/>
                  </a:ln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 name="Freeform 11">
              <a:extLst>
                <a:ext uri="{FF2B5EF4-FFF2-40B4-BE49-F238E27FC236}">
                  <a16:creationId xmlns:a16="http://schemas.microsoft.com/office/drawing/2014/main" xmlns="" id="{927A508E-A941-47D2-96B3-C7917E9C813A}"/>
                </a:ext>
              </a:extLst>
            </p:cNvPr>
            <p:cNvSpPr>
              <a:spLocks/>
            </p:cNvSpPr>
            <p:nvPr/>
          </p:nvSpPr>
          <p:spPr bwMode="auto">
            <a:xfrm>
              <a:off x="-3543473" y="-2943026"/>
              <a:ext cx="28575" cy="388938"/>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 name="Freeform 12">
              <a:extLst>
                <a:ext uri="{FF2B5EF4-FFF2-40B4-BE49-F238E27FC236}">
                  <a16:creationId xmlns:a16="http://schemas.microsoft.com/office/drawing/2014/main" xmlns="" id="{27850805-43AE-46F3-BE9D-728C911AA822}"/>
                </a:ext>
              </a:extLst>
            </p:cNvPr>
            <p:cNvSpPr>
              <a:spLocks/>
            </p:cNvSpPr>
            <p:nvPr/>
          </p:nvSpPr>
          <p:spPr bwMode="auto">
            <a:xfrm>
              <a:off x="-3514898" y="1141611"/>
              <a:ext cx="3357563" cy="492125"/>
            </a:xfrm>
            <a:custGeom>
              <a:avLst/>
              <a:gdLst>
                <a:gd name="T0" fmla="*/ 595 w 690"/>
                <a:gd name="T1" fmla="*/ 95 h 101"/>
                <a:gd name="T2" fmla="*/ 95 w 690"/>
                <a:gd name="T3" fmla="*/ 95 h 101"/>
                <a:gd name="T4" fmla="*/ 0 w 690"/>
                <a:gd name="T5" fmla="*/ 0 h 101"/>
                <a:gd name="T6" fmla="*/ 0 w 690"/>
                <a:gd name="T7" fmla="*/ 6 h 101"/>
                <a:gd name="T8" fmla="*/ 95 w 690"/>
                <a:gd name="T9" fmla="*/ 101 h 101"/>
                <a:gd name="T10" fmla="*/ 595 w 690"/>
                <a:gd name="T11" fmla="*/ 101 h 101"/>
                <a:gd name="T12" fmla="*/ 690 w 690"/>
                <a:gd name="T13" fmla="*/ 6 h 101"/>
                <a:gd name="T14" fmla="*/ 690 w 690"/>
                <a:gd name="T15" fmla="*/ 0 h 101"/>
                <a:gd name="T16" fmla="*/ 595 w 690"/>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595" y="95"/>
                  </a:moveTo>
                  <a:cubicBezTo>
                    <a:pt x="95" y="95"/>
                    <a:pt x="95" y="95"/>
                    <a:pt x="95" y="95"/>
                  </a:cubicBezTo>
                  <a:cubicBezTo>
                    <a:pt x="43" y="95"/>
                    <a:pt x="0" y="53"/>
                    <a:pt x="0" y="0"/>
                  </a:cubicBezTo>
                  <a:cubicBezTo>
                    <a:pt x="0" y="6"/>
                    <a:pt x="0" y="6"/>
                    <a:pt x="0" y="6"/>
                  </a:cubicBezTo>
                  <a:cubicBezTo>
                    <a:pt x="0" y="59"/>
                    <a:pt x="43" y="101"/>
                    <a:pt x="95" y="101"/>
                  </a:cubicBezTo>
                  <a:cubicBezTo>
                    <a:pt x="595" y="101"/>
                    <a:pt x="595" y="101"/>
                    <a:pt x="595" y="101"/>
                  </a:cubicBezTo>
                  <a:cubicBezTo>
                    <a:pt x="648" y="101"/>
                    <a:pt x="690" y="59"/>
                    <a:pt x="690" y="6"/>
                  </a:cubicBezTo>
                  <a:cubicBezTo>
                    <a:pt x="690" y="0"/>
                    <a:pt x="690" y="0"/>
                    <a:pt x="690" y="0"/>
                  </a:cubicBezTo>
                  <a:cubicBezTo>
                    <a:pt x="690" y="53"/>
                    <a:pt x="648" y="95"/>
                    <a:pt x="595" y="95"/>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 name="Freeform 13">
              <a:extLst>
                <a:ext uri="{FF2B5EF4-FFF2-40B4-BE49-F238E27FC236}">
                  <a16:creationId xmlns:a16="http://schemas.microsoft.com/office/drawing/2014/main" xmlns="" id="{6D1DA30A-F040-4511-BEDD-E9F6982D948D}"/>
                </a:ext>
              </a:extLst>
            </p:cNvPr>
            <p:cNvSpPr>
              <a:spLocks/>
            </p:cNvSpPr>
            <p:nvPr/>
          </p:nvSpPr>
          <p:spPr bwMode="auto">
            <a:xfrm>
              <a:off x="-3514898" y="-4875014"/>
              <a:ext cx="3357563" cy="492125"/>
            </a:xfrm>
            <a:custGeom>
              <a:avLst/>
              <a:gdLst>
                <a:gd name="T0" fmla="*/ 95 w 690"/>
                <a:gd name="T1" fmla="*/ 6 h 101"/>
                <a:gd name="T2" fmla="*/ 595 w 690"/>
                <a:gd name="T3" fmla="*/ 6 h 101"/>
                <a:gd name="T4" fmla="*/ 690 w 690"/>
                <a:gd name="T5" fmla="*/ 101 h 101"/>
                <a:gd name="T6" fmla="*/ 690 w 690"/>
                <a:gd name="T7" fmla="*/ 95 h 101"/>
                <a:gd name="T8" fmla="*/ 595 w 690"/>
                <a:gd name="T9" fmla="*/ 0 h 101"/>
                <a:gd name="T10" fmla="*/ 95 w 690"/>
                <a:gd name="T11" fmla="*/ 0 h 101"/>
                <a:gd name="T12" fmla="*/ 0 w 690"/>
                <a:gd name="T13" fmla="*/ 95 h 101"/>
                <a:gd name="T14" fmla="*/ 0 w 690"/>
                <a:gd name="T15" fmla="*/ 101 h 101"/>
                <a:gd name="T16" fmla="*/ 95 w 690"/>
                <a:gd name="T17" fmla="*/ 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95" y="6"/>
                  </a:moveTo>
                  <a:cubicBezTo>
                    <a:pt x="595" y="6"/>
                    <a:pt x="595" y="6"/>
                    <a:pt x="595" y="6"/>
                  </a:cubicBezTo>
                  <a:cubicBezTo>
                    <a:pt x="648" y="6"/>
                    <a:pt x="690" y="49"/>
                    <a:pt x="690" y="101"/>
                  </a:cubicBezTo>
                  <a:cubicBezTo>
                    <a:pt x="690" y="95"/>
                    <a:pt x="690" y="95"/>
                    <a:pt x="690" y="95"/>
                  </a:cubicBezTo>
                  <a:cubicBezTo>
                    <a:pt x="690" y="42"/>
                    <a:pt x="648" y="0"/>
                    <a:pt x="595" y="0"/>
                  </a:cubicBezTo>
                  <a:cubicBezTo>
                    <a:pt x="95" y="0"/>
                    <a:pt x="95" y="0"/>
                    <a:pt x="95" y="0"/>
                  </a:cubicBezTo>
                  <a:cubicBezTo>
                    <a:pt x="43" y="0"/>
                    <a:pt x="0" y="42"/>
                    <a:pt x="0" y="95"/>
                  </a:cubicBezTo>
                  <a:cubicBezTo>
                    <a:pt x="0" y="101"/>
                    <a:pt x="0" y="101"/>
                    <a:pt x="0" y="101"/>
                  </a:cubicBezTo>
                  <a:cubicBezTo>
                    <a:pt x="0" y="49"/>
                    <a:pt x="43" y="6"/>
                    <a:pt x="95" y="6"/>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 name="Freeform 14">
              <a:extLst>
                <a:ext uri="{FF2B5EF4-FFF2-40B4-BE49-F238E27FC236}">
                  <a16:creationId xmlns:a16="http://schemas.microsoft.com/office/drawing/2014/main" xmlns="" id="{BF6279BD-6D9D-417D-8C17-FCA6537DD8FA}"/>
                </a:ext>
              </a:extLst>
            </p:cNvPr>
            <p:cNvSpPr>
              <a:spLocks/>
            </p:cNvSpPr>
            <p:nvPr/>
          </p:nvSpPr>
          <p:spPr bwMode="auto">
            <a:xfrm>
              <a:off x="-2030585" y="-4679751"/>
              <a:ext cx="393700" cy="44450"/>
            </a:xfrm>
            <a:custGeom>
              <a:avLst/>
              <a:gdLst>
                <a:gd name="T0" fmla="*/ 7 w 81"/>
                <a:gd name="T1" fmla="*/ 4 h 9"/>
                <a:gd name="T2" fmla="*/ 74 w 81"/>
                <a:gd name="T3" fmla="*/ 4 h 9"/>
                <a:gd name="T4" fmla="*/ 81 w 81"/>
                <a:gd name="T5" fmla="*/ 9 h 9"/>
                <a:gd name="T6" fmla="*/ 81 w 81"/>
                <a:gd name="T7" fmla="*/ 7 h 9"/>
                <a:gd name="T8" fmla="*/ 74 w 81"/>
                <a:gd name="T9" fmla="*/ 0 h 9"/>
                <a:gd name="T10" fmla="*/ 7 w 81"/>
                <a:gd name="T11" fmla="*/ 0 h 9"/>
                <a:gd name="T12" fmla="*/ 0 w 81"/>
                <a:gd name="T13" fmla="*/ 7 h 9"/>
                <a:gd name="T14" fmla="*/ 0 w 81"/>
                <a:gd name="T15" fmla="*/ 9 h 9"/>
                <a:gd name="T16" fmla="*/ 7 w 81"/>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
                  <a:moveTo>
                    <a:pt x="7" y="4"/>
                  </a:moveTo>
                  <a:cubicBezTo>
                    <a:pt x="74" y="4"/>
                    <a:pt x="74" y="4"/>
                    <a:pt x="74" y="4"/>
                  </a:cubicBezTo>
                  <a:cubicBezTo>
                    <a:pt x="77" y="4"/>
                    <a:pt x="80" y="6"/>
                    <a:pt x="81" y="9"/>
                  </a:cubicBezTo>
                  <a:cubicBezTo>
                    <a:pt x="81" y="9"/>
                    <a:pt x="81" y="8"/>
                    <a:pt x="81" y="7"/>
                  </a:cubicBezTo>
                  <a:cubicBezTo>
                    <a:pt x="81" y="3"/>
                    <a:pt x="78" y="0"/>
                    <a:pt x="74" y="0"/>
                  </a:cubicBezTo>
                  <a:cubicBezTo>
                    <a:pt x="7" y="0"/>
                    <a:pt x="7" y="0"/>
                    <a:pt x="7" y="0"/>
                  </a:cubicBezTo>
                  <a:cubicBezTo>
                    <a:pt x="3" y="0"/>
                    <a:pt x="0" y="3"/>
                    <a:pt x="0" y="7"/>
                  </a:cubicBezTo>
                  <a:cubicBezTo>
                    <a:pt x="0" y="8"/>
                    <a:pt x="0" y="9"/>
                    <a:pt x="0" y="9"/>
                  </a:cubicBezTo>
                  <a:cubicBezTo>
                    <a:pt x="1" y="6"/>
                    <a:pt x="4" y="4"/>
                    <a:pt x="7" y="4"/>
                  </a:cubicBezTo>
                  <a:close/>
                </a:path>
              </a:pathLst>
            </a:cu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 name="Oval 15">
              <a:extLst>
                <a:ext uri="{FF2B5EF4-FFF2-40B4-BE49-F238E27FC236}">
                  <a16:creationId xmlns:a16="http://schemas.microsoft.com/office/drawing/2014/main" xmlns="" id="{0FB70E9E-2B45-4016-ADD4-6DC47144EF9F}"/>
                </a:ext>
              </a:extLst>
            </p:cNvPr>
            <p:cNvSpPr>
              <a:spLocks noChangeArrowheads="1"/>
            </p:cNvSpPr>
            <p:nvPr/>
          </p:nvSpPr>
          <p:spPr bwMode="auto">
            <a:xfrm>
              <a:off x="-2214735" y="-4694039"/>
              <a:ext cx="10160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 name="Oval 16">
              <a:extLst>
                <a:ext uri="{FF2B5EF4-FFF2-40B4-BE49-F238E27FC236}">
                  <a16:creationId xmlns:a16="http://schemas.microsoft.com/office/drawing/2014/main" xmlns="" id="{243581DB-E17B-47E5-94B0-9BBAE3BBC326}"/>
                </a:ext>
              </a:extLst>
            </p:cNvPr>
            <p:cNvSpPr>
              <a:spLocks noChangeArrowheads="1"/>
            </p:cNvSpPr>
            <p:nvPr/>
          </p:nvSpPr>
          <p:spPr bwMode="auto">
            <a:xfrm>
              <a:off x="-2195685" y="-4674989"/>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 name="Oval 17">
              <a:extLst>
                <a:ext uri="{FF2B5EF4-FFF2-40B4-BE49-F238E27FC236}">
                  <a16:creationId xmlns:a16="http://schemas.microsoft.com/office/drawing/2014/main" xmlns="" id="{8BB89B5B-E1D6-4477-B69D-4D92C30B3C85}"/>
                </a:ext>
              </a:extLst>
            </p:cNvPr>
            <p:cNvSpPr>
              <a:spLocks noChangeArrowheads="1"/>
            </p:cNvSpPr>
            <p:nvPr/>
          </p:nvSpPr>
          <p:spPr bwMode="auto">
            <a:xfrm>
              <a:off x="-2483023" y="-4714676"/>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 name="Oval 18">
              <a:extLst>
                <a:ext uri="{FF2B5EF4-FFF2-40B4-BE49-F238E27FC236}">
                  <a16:creationId xmlns:a16="http://schemas.microsoft.com/office/drawing/2014/main" xmlns="" id="{2677AA83-6C11-4AAA-8A1C-38CE3E0EB5CB}"/>
                </a:ext>
              </a:extLst>
            </p:cNvPr>
            <p:cNvSpPr>
              <a:spLocks noChangeArrowheads="1"/>
            </p:cNvSpPr>
            <p:nvPr/>
          </p:nvSpPr>
          <p:spPr bwMode="auto">
            <a:xfrm>
              <a:off x="-2459210" y="-4694039"/>
              <a:ext cx="98425"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 name="Oval 19">
              <a:extLst>
                <a:ext uri="{FF2B5EF4-FFF2-40B4-BE49-F238E27FC236}">
                  <a16:creationId xmlns:a16="http://schemas.microsoft.com/office/drawing/2014/main" xmlns="" id="{347498A8-8317-4156-9C67-B2F30043DABE}"/>
                </a:ext>
              </a:extLst>
            </p:cNvPr>
            <p:cNvSpPr>
              <a:spLocks noChangeArrowheads="1"/>
            </p:cNvSpPr>
            <p:nvPr/>
          </p:nvSpPr>
          <p:spPr bwMode="auto">
            <a:xfrm>
              <a:off x="-2433810" y="-4670226"/>
              <a:ext cx="47625"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 name="Oval 20">
              <a:extLst>
                <a:ext uri="{FF2B5EF4-FFF2-40B4-BE49-F238E27FC236}">
                  <a16:creationId xmlns:a16="http://schemas.microsoft.com/office/drawing/2014/main" xmlns="" id="{8784B471-FC6B-449B-AF55-86EE3923E0B9}"/>
                </a:ext>
              </a:extLst>
            </p:cNvPr>
            <p:cNvSpPr>
              <a:spLocks noChangeArrowheads="1"/>
            </p:cNvSpPr>
            <p:nvPr/>
          </p:nvSpPr>
          <p:spPr bwMode="auto">
            <a:xfrm>
              <a:off x="-1559098" y="-4694039"/>
              <a:ext cx="10795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 name="Oval 21">
              <a:extLst>
                <a:ext uri="{FF2B5EF4-FFF2-40B4-BE49-F238E27FC236}">
                  <a16:creationId xmlns:a16="http://schemas.microsoft.com/office/drawing/2014/main" xmlns="" id="{52A4795E-6331-44E7-8C67-ABD853927512}"/>
                </a:ext>
              </a:extLst>
            </p:cNvPr>
            <p:cNvSpPr>
              <a:spLocks noChangeArrowheads="1"/>
            </p:cNvSpPr>
            <p:nvPr/>
          </p:nvSpPr>
          <p:spPr bwMode="auto">
            <a:xfrm>
              <a:off x="-1535285" y="-4674989"/>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 name="Oval 22">
              <a:extLst>
                <a:ext uri="{FF2B5EF4-FFF2-40B4-BE49-F238E27FC236}">
                  <a16:creationId xmlns:a16="http://schemas.microsoft.com/office/drawing/2014/main" xmlns="" id="{EB91F46B-7A8E-4D7C-B0DA-30F25821CD1F}"/>
                </a:ext>
              </a:extLst>
            </p:cNvPr>
            <p:cNvSpPr>
              <a:spLocks noChangeArrowheads="1"/>
            </p:cNvSpPr>
            <p:nvPr/>
          </p:nvSpPr>
          <p:spPr bwMode="auto">
            <a:xfrm>
              <a:off x="-1330498" y="-4714676"/>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 name="Oval 23">
              <a:extLst>
                <a:ext uri="{FF2B5EF4-FFF2-40B4-BE49-F238E27FC236}">
                  <a16:creationId xmlns:a16="http://schemas.microsoft.com/office/drawing/2014/main" xmlns="" id="{30A8B285-000F-410E-80D1-853148CA5F23}"/>
                </a:ext>
              </a:extLst>
            </p:cNvPr>
            <p:cNvSpPr>
              <a:spLocks noChangeArrowheads="1"/>
            </p:cNvSpPr>
            <p:nvPr/>
          </p:nvSpPr>
          <p:spPr bwMode="auto">
            <a:xfrm>
              <a:off x="-1311448" y="-4694039"/>
              <a:ext cx="103188"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 name="Oval 24">
              <a:extLst>
                <a:ext uri="{FF2B5EF4-FFF2-40B4-BE49-F238E27FC236}">
                  <a16:creationId xmlns:a16="http://schemas.microsoft.com/office/drawing/2014/main" xmlns="" id="{4DF59777-F379-4826-AF5D-98521043484B}"/>
                </a:ext>
              </a:extLst>
            </p:cNvPr>
            <p:cNvSpPr>
              <a:spLocks noChangeArrowheads="1"/>
            </p:cNvSpPr>
            <p:nvPr/>
          </p:nvSpPr>
          <p:spPr bwMode="auto">
            <a:xfrm>
              <a:off x="-1286048" y="-4670226"/>
              <a:ext cx="52388"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 name="Freeform 25">
              <a:extLst>
                <a:ext uri="{FF2B5EF4-FFF2-40B4-BE49-F238E27FC236}">
                  <a16:creationId xmlns:a16="http://schemas.microsoft.com/office/drawing/2014/main" xmlns="" id="{E93CF105-6846-4A8F-9B6E-62CDA17E34B2}"/>
                </a:ext>
              </a:extLst>
            </p:cNvPr>
            <p:cNvSpPr>
              <a:spLocks/>
            </p:cNvSpPr>
            <p:nvPr/>
          </p:nvSpPr>
          <p:spPr bwMode="auto">
            <a:xfrm>
              <a:off x="-3524423" y="-3916164"/>
              <a:ext cx="9525" cy="209550"/>
            </a:xfrm>
            <a:custGeom>
              <a:avLst/>
              <a:gdLst>
                <a:gd name="T0" fmla="*/ 0 w 2"/>
                <a:gd name="T1" fmla="*/ 0 h 43"/>
                <a:gd name="T2" fmla="*/ 0 w 2"/>
                <a:gd name="T3" fmla="*/ 43 h 43"/>
                <a:gd name="T4" fmla="*/ 1 w 2"/>
                <a:gd name="T5" fmla="*/ 43 h 43"/>
                <a:gd name="T6" fmla="*/ 2 w 2"/>
                <a:gd name="T7" fmla="*/ 43 h 43"/>
                <a:gd name="T8" fmla="*/ 2 w 2"/>
                <a:gd name="T9" fmla="*/ 0 h 43"/>
                <a:gd name="T10" fmla="*/ 1 w 2"/>
                <a:gd name="T11" fmla="*/ 0 h 43"/>
                <a:gd name="T12" fmla="*/ 0 w 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 h="43">
                  <a:moveTo>
                    <a:pt x="0" y="0"/>
                  </a:moveTo>
                  <a:cubicBezTo>
                    <a:pt x="0" y="43"/>
                    <a:pt x="0" y="43"/>
                    <a:pt x="0" y="43"/>
                  </a:cubicBezTo>
                  <a:cubicBezTo>
                    <a:pt x="0" y="43"/>
                    <a:pt x="0" y="43"/>
                    <a:pt x="1" y="43"/>
                  </a:cubicBezTo>
                  <a:cubicBezTo>
                    <a:pt x="2" y="43"/>
                    <a:pt x="2" y="43"/>
                    <a:pt x="2" y="43"/>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 name="Freeform 26">
              <a:extLst>
                <a:ext uri="{FF2B5EF4-FFF2-40B4-BE49-F238E27FC236}">
                  <a16:creationId xmlns:a16="http://schemas.microsoft.com/office/drawing/2014/main" xmlns="" id="{0EEF56BE-3D56-4316-AF3C-F9585325BF2E}"/>
                </a:ext>
              </a:extLst>
            </p:cNvPr>
            <p:cNvSpPr>
              <a:spLocks/>
            </p:cNvSpPr>
            <p:nvPr/>
          </p:nvSpPr>
          <p:spPr bwMode="auto">
            <a:xfrm>
              <a:off x="-3524423" y="-3463726"/>
              <a:ext cx="9525" cy="388938"/>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 name="Freeform 27">
              <a:extLst>
                <a:ext uri="{FF2B5EF4-FFF2-40B4-BE49-F238E27FC236}">
                  <a16:creationId xmlns:a16="http://schemas.microsoft.com/office/drawing/2014/main" xmlns="" id="{65D6B545-272C-443C-9575-39B093AADED0}"/>
                </a:ext>
              </a:extLst>
            </p:cNvPr>
            <p:cNvSpPr>
              <a:spLocks/>
            </p:cNvSpPr>
            <p:nvPr/>
          </p:nvSpPr>
          <p:spPr bwMode="auto">
            <a:xfrm>
              <a:off x="-3524423" y="-2943026"/>
              <a:ext cx="9525" cy="388938"/>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 name="Freeform 28">
              <a:extLst>
                <a:ext uri="{FF2B5EF4-FFF2-40B4-BE49-F238E27FC236}">
                  <a16:creationId xmlns:a16="http://schemas.microsoft.com/office/drawing/2014/main" xmlns="" id="{1EABF3EB-E3FD-44A9-90BC-3955DBC6363D}"/>
                </a:ext>
              </a:extLst>
            </p:cNvPr>
            <p:cNvSpPr>
              <a:spLocks/>
            </p:cNvSpPr>
            <p:nvPr/>
          </p:nvSpPr>
          <p:spPr bwMode="auto">
            <a:xfrm>
              <a:off x="-157335" y="-3089076"/>
              <a:ext cx="28575" cy="787400"/>
            </a:xfrm>
            <a:custGeom>
              <a:avLst/>
              <a:gdLst>
                <a:gd name="T0" fmla="*/ 6 w 6"/>
                <a:gd name="T1" fmla="*/ 158 h 162"/>
                <a:gd name="T2" fmla="*/ 6 w 6"/>
                <a:gd name="T3" fmla="*/ 4 h 162"/>
                <a:gd name="T4" fmla="*/ 2 w 6"/>
                <a:gd name="T5" fmla="*/ 0 h 162"/>
                <a:gd name="T6" fmla="*/ 0 w 6"/>
                <a:gd name="T7" fmla="*/ 0 h 162"/>
                <a:gd name="T8" fmla="*/ 0 w 6"/>
                <a:gd name="T9" fmla="*/ 162 h 162"/>
                <a:gd name="T10" fmla="*/ 2 w 6"/>
                <a:gd name="T11" fmla="*/ 162 h 162"/>
                <a:gd name="T12" fmla="*/ 6 w 6"/>
                <a:gd name="T13" fmla="*/ 158 h 162"/>
              </a:gdLst>
              <a:ahLst/>
              <a:cxnLst>
                <a:cxn ang="0">
                  <a:pos x="T0" y="T1"/>
                </a:cxn>
                <a:cxn ang="0">
                  <a:pos x="T2" y="T3"/>
                </a:cxn>
                <a:cxn ang="0">
                  <a:pos x="T4" y="T5"/>
                </a:cxn>
                <a:cxn ang="0">
                  <a:pos x="T6" y="T7"/>
                </a:cxn>
                <a:cxn ang="0">
                  <a:pos x="T8" y="T9"/>
                </a:cxn>
                <a:cxn ang="0">
                  <a:pos x="T10" y="T11"/>
                </a:cxn>
                <a:cxn ang="0">
                  <a:pos x="T12" y="T13"/>
                </a:cxn>
              </a:cxnLst>
              <a:rect l="0" t="0" r="r" b="b"/>
              <a:pathLst>
                <a:path w="6" h="162">
                  <a:moveTo>
                    <a:pt x="6" y="158"/>
                  </a:moveTo>
                  <a:cubicBezTo>
                    <a:pt x="6" y="4"/>
                    <a:pt x="6" y="4"/>
                    <a:pt x="6" y="4"/>
                  </a:cubicBezTo>
                  <a:cubicBezTo>
                    <a:pt x="6" y="2"/>
                    <a:pt x="4" y="0"/>
                    <a:pt x="2" y="0"/>
                  </a:cubicBezTo>
                  <a:cubicBezTo>
                    <a:pt x="0" y="0"/>
                    <a:pt x="0" y="0"/>
                    <a:pt x="0" y="0"/>
                  </a:cubicBezTo>
                  <a:cubicBezTo>
                    <a:pt x="0" y="162"/>
                    <a:pt x="0" y="162"/>
                    <a:pt x="0" y="162"/>
                  </a:cubicBezTo>
                  <a:cubicBezTo>
                    <a:pt x="2" y="162"/>
                    <a:pt x="2" y="162"/>
                    <a:pt x="2" y="162"/>
                  </a:cubicBezTo>
                  <a:cubicBezTo>
                    <a:pt x="4" y="162"/>
                    <a:pt x="6" y="160"/>
                    <a:pt x="6" y="158"/>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 name="Freeform 29">
              <a:extLst>
                <a:ext uri="{FF2B5EF4-FFF2-40B4-BE49-F238E27FC236}">
                  <a16:creationId xmlns:a16="http://schemas.microsoft.com/office/drawing/2014/main" xmlns="" id="{DF33744E-00AC-4BF9-8670-3059AF54BB6A}"/>
                </a:ext>
              </a:extLst>
            </p:cNvPr>
            <p:cNvSpPr>
              <a:spLocks/>
            </p:cNvSpPr>
            <p:nvPr/>
          </p:nvSpPr>
          <p:spPr bwMode="auto">
            <a:xfrm>
              <a:off x="-157335" y="-3089076"/>
              <a:ext cx="9525" cy="787400"/>
            </a:xfrm>
            <a:custGeom>
              <a:avLst/>
              <a:gdLst>
                <a:gd name="T0" fmla="*/ 2 w 2"/>
                <a:gd name="T1" fmla="*/ 162 h 162"/>
                <a:gd name="T2" fmla="*/ 2 w 2"/>
                <a:gd name="T3" fmla="*/ 0 h 162"/>
                <a:gd name="T4" fmla="*/ 2 w 2"/>
                <a:gd name="T5" fmla="*/ 0 h 162"/>
                <a:gd name="T6" fmla="*/ 0 w 2"/>
                <a:gd name="T7" fmla="*/ 0 h 162"/>
                <a:gd name="T8" fmla="*/ 0 w 2"/>
                <a:gd name="T9" fmla="*/ 162 h 162"/>
                <a:gd name="T10" fmla="*/ 2 w 2"/>
                <a:gd name="T11" fmla="*/ 162 h 162"/>
                <a:gd name="T12" fmla="*/ 2 w 2"/>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2" h="162">
                  <a:moveTo>
                    <a:pt x="2" y="162"/>
                  </a:moveTo>
                  <a:cubicBezTo>
                    <a:pt x="2" y="0"/>
                    <a:pt x="2" y="0"/>
                    <a:pt x="2" y="0"/>
                  </a:cubicBezTo>
                  <a:cubicBezTo>
                    <a:pt x="2" y="0"/>
                    <a:pt x="2" y="0"/>
                    <a:pt x="2" y="0"/>
                  </a:cubicBezTo>
                  <a:cubicBezTo>
                    <a:pt x="0" y="0"/>
                    <a:pt x="0" y="0"/>
                    <a:pt x="0" y="0"/>
                  </a:cubicBezTo>
                  <a:cubicBezTo>
                    <a:pt x="0" y="162"/>
                    <a:pt x="0" y="162"/>
                    <a:pt x="0" y="162"/>
                  </a:cubicBezTo>
                  <a:cubicBezTo>
                    <a:pt x="2" y="162"/>
                    <a:pt x="2" y="162"/>
                    <a:pt x="2" y="162"/>
                  </a:cubicBezTo>
                  <a:cubicBezTo>
                    <a:pt x="2" y="162"/>
                    <a:pt x="2" y="162"/>
                    <a:pt x="2" y="162"/>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 name="Rectangle 30">
              <a:extLst>
                <a:ext uri="{FF2B5EF4-FFF2-40B4-BE49-F238E27FC236}">
                  <a16:creationId xmlns:a16="http://schemas.microsoft.com/office/drawing/2014/main" xmlns="" id="{C2DFAF6C-6FC4-47D7-B4B1-A6AD11F1ADA4}"/>
                </a:ext>
              </a:extLst>
            </p:cNvPr>
            <p:cNvSpPr>
              <a:spLocks noChangeArrowheads="1"/>
            </p:cNvSpPr>
            <p:nvPr/>
          </p:nvSpPr>
          <p:spPr bwMode="auto">
            <a:xfrm>
              <a:off x="-225598" y="766961"/>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5" name="Rectangle 31">
              <a:extLst>
                <a:ext uri="{FF2B5EF4-FFF2-40B4-BE49-F238E27FC236}">
                  <a16:creationId xmlns:a16="http://schemas.microsoft.com/office/drawing/2014/main" xmlns="" id="{CE04325F-86D7-4E04-8DE2-3DDF2EA7C798}"/>
                </a:ext>
              </a:extLst>
            </p:cNvPr>
            <p:cNvSpPr>
              <a:spLocks noChangeArrowheads="1"/>
            </p:cNvSpPr>
            <p:nvPr/>
          </p:nvSpPr>
          <p:spPr bwMode="auto">
            <a:xfrm>
              <a:off x="-3514898" y="766961"/>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6" name="Rectangle 32">
              <a:extLst>
                <a:ext uri="{FF2B5EF4-FFF2-40B4-BE49-F238E27FC236}">
                  <a16:creationId xmlns:a16="http://schemas.microsoft.com/office/drawing/2014/main" xmlns="" id="{4A9C54E8-3EA9-41C4-8212-687B23BEC974}"/>
                </a:ext>
              </a:extLst>
            </p:cNvPr>
            <p:cNvSpPr>
              <a:spLocks noChangeArrowheads="1"/>
            </p:cNvSpPr>
            <p:nvPr/>
          </p:nvSpPr>
          <p:spPr bwMode="auto">
            <a:xfrm>
              <a:off x="-2255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7" name="Rectangle 33">
              <a:extLst>
                <a:ext uri="{FF2B5EF4-FFF2-40B4-BE49-F238E27FC236}">
                  <a16:creationId xmlns:a16="http://schemas.microsoft.com/office/drawing/2014/main" xmlns="" id="{5CFC10DA-A4F5-4C72-B697-4CEA542545D7}"/>
                </a:ext>
              </a:extLst>
            </p:cNvPr>
            <p:cNvSpPr>
              <a:spLocks noChangeArrowheads="1"/>
            </p:cNvSpPr>
            <p:nvPr/>
          </p:nvSpPr>
          <p:spPr bwMode="auto">
            <a:xfrm>
              <a:off x="-35148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28" name="Группа 155">
            <a:extLst>
              <a:ext uri="{FF2B5EF4-FFF2-40B4-BE49-F238E27FC236}">
                <a16:creationId xmlns:a16="http://schemas.microsoft.com/office/drawing/2014/main" xmlns="" id="{51B78E1D-93A7-40F4-A31F-D08FDE96F408}"/>
              </a:ext>
            </a:extLst>
          </p:cNvPr>
          <p:cNvGrpSpPr/>
          <p:nvPr userDrawn="1"/>
        </p:nvGrpSpPr>
        <p:grpSpPr>
          <a:xfrm>
            <a:off x="3883220" y="1014986"/>
            <a:ext cx="1684281" cy="3210228"/>
            <a:chOff x="-3543473" y="-4875014"/>
            <a:chExt cx="3414713" cy="6508750"/>
          </a:xfrm>
          <a:effectLst/>
        </p:grpSpPr>
        <p:sp>
          <p:nvSpPr>
            <p:cNvPr id="129" name="Freeform 5">
              <a:extLst>
                <a:ext uri="{FF2B5EF4-FFF2-40B4-BE49-F238E27FC236}">
                  <a16:creationId xmlns:a16="http://schemas.microsoft.com/office/drawing/2014/main" xmlns="" id="{FFE1DF11-8D6D-40E7-BC59-568ECEC7AD2B}"/>
                </a:ext>
              </a:extLst>
            </p:cNvPr>
            <p:cNvSpPr>
              <a:spLocks/>
            </p:cNvSpPr>
            <p:nvPr/>
          </p:nvSpPr>
          <p:spPr bwMode="auto">
            <a:xfrm>
              <a:off x="-3514898" y="-4875014"/>
              <a:ext cx="3357563" cy="6508750"/>
            </a:xfrm>
            <a:custGeom>
              <a:avLst/>
              <a:gdLst>
                <a:gd name="T0" fmla="*/ 595 w 690"/>
                <a:gd name="T1" fmla="*/ 1338 h 1338"/>
                <a:gd name="T2" fmla="*/ 95 w 690"/>
                <a:gd name="T3" fmla="*/ 1338 h 1338"/>
                <a:gd name="T4" fmla="*/ 0 w 690"/>
                <a:gd name="T5" fmla="*/ 1243 h 1338"/>
                <a:gd name="T6" fmla="*/ 0 w 690"/>
                <a:gd name="T7" fmla="*/ 95 h 1338"/>
                <a:gd name="T8" fmla="*/ 95 w 690"/>
                <a:gd name="T9" fmla="*/ 0 h 1338"/>
                <a:gd name="T10" fmla="*/ 595 w 690"/>
                <a:gd name="T11" fmla="*/ 0 h 1338"/>
                <a:gd name="T12" fmla="*/ 690 w 690"/>
                <a:gd name="T13" fmla="*/ 95 h 1338"/>
                <a:gd name="T14" fmla="*/ 690 w 690"/>
                <a:gd name="T15" fmla="*/ 1243 h 1338"/>
                <a:gd name="T16" fmla="*/ 595 w 690"/>
                <a:gd name="T17" fmla="*/ 133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338">
                  <a:moveTo>
                    <a:pt x="595" y="1338"/>
                  </a:moveTo>
                  <a:cubicBezTo>
                    <a:pt x="95" y="1338"/>
                    <a:pt x="95" y="1338"/>
                    <a:pt x="95" y="1338"/>
                  </a:cubicBezTo>
                  <a:cubicBezTo>
                    <a:pt x="43" y="1338"/>
                    <a:pt x="0" y="1296"/>
                    <a:pt x="0" y="1243"/>
                  </a:cubicBezTo>
                  <a:cubicBezTo>
                    <a:pt x="0" y="95"/>
                    <a:pt x="0" y="95"/>
                    <a:pt x="0" y="95"/>
                  </a:cubicBezTo>
                  <a:cubicBezTo>
                    <a:pt x="0" y="42"/>
                    <a:pt x="43" y="0"/>
                    <a:pt x="95" y="0"/>
                  </a:cubicBezTo>
                  <a:cubicBezTo>
                    <a:pt x="595" y="0"/>
                    <a:pt x="595" y="0"/>
                    <a:pt x="595" y="0"/>
                  </a:cubicBezTo>
                  <a:cubicBezTo>
                    <a:pt x="648" y="0"/>
                    <a:pt x="690" y="42"/>
                    <a:pt x="690" y="95"/>
                  </a:cubicBezTo>
                  <a:cubicBezTo>
                    <a:pt x="690" y="1243"/>
                    <a:pt x="690" y="1243"/>
                    <a:pt x="690" y="1243"/>
                  </a:cubicBezTo>
                  <a:cubicBezTo>
                    <a:pt x="690" y="1296"/>
                    <a:pt x="648" y="1338"/>
                    <a:pt x="595" y="1338"/>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0" name="Freeform 6">
              <a:extLst>
                <a:ext uri="{FF2B5EF4-FFF2-40B4-BE49-F238E27FC236}">
                  <a16:creationId xmlns:a16="http://schemas.microsoft.com/office/drawing/2014/main" xmlns="" id="{F313F226-EB05-4D8F-B7CC-965931E17B12}"/>
                </a:ext>
              </a:extLst>
            </p:cNvPr>
            <p:cNvSpPr>
              <a:spLocks noEditPoints="1"/>
            </p:cNvSpPr>
            <p:nvPr/>
          </p:nvSpPr>
          <p:spPr bwMode="auto">
            <a:xfrm>
              <a:off x="-3456160" y="-4816276"/>
              <a:ext cx="3240088" cy="6391275"/>
            </a:xfrm>
            <a:custGeom>
              <a:avLst/>
              <a:gdLst>
                <a:gd name="T0" fmla="*/ 583 w 666"/>
                <a:gd name="T1" fmla="*/ 1314 h 1314"/>
                <a:gd name="T2" fmla="*/ 83 w 666"/>
                <a:gd name="T3" fmla="*/ 1314 h 1314"/>
                <a:gd name="T4" fmla="*/ 0 w 666"/>
                <a:gd name="T5" fmla="*/ 1231 h 1314"/>
                <a:gd name="T6" fmla="*/ 0 w 666"/>
                <a:gd name="T7" fmla="*/ 83 h 1314"/>
                <a:gd name="T8" fmla="*/ 83 w 666"/>
                <a:gd name="T9" fmla="*/ 0 h 1314"/>
                <a:gd name="T10" fmla="*/ 583 w 666"/>
                <a:gd name="T11" fmla="*/ 0 h 1314"/>
                <a:gd name="T12" fmla="*/ 666 w 666"/>
                <a:gd name="T13" fmla="*/ 83 h 1314"/>
                <a:gd name="T14" fmla="*/ 666 w 666"/>
                <a:gd name="T15" fmla="*/ 1231 h 1314"/>
                <a:gd name="T16" fmla="*/ 583 w 666"/>
                <a:gd name="T17" fmla="*/ 1314 h 1314"/>
                <a:gd name="T18" fmla="*/ 83 w 666"/>
                <a:gd name="T19" fmla="*/ 2 h 1314"/>
                <a:gd name="T20" fmla="*/ 2 w 666"/>
                <a:gd name="T21" fmla="*/ 83 h 1314"/>
                <a:gd name="T22" fmla="*/ 2 w 666"/>
                <a:gd name="T23" fmla="*/ 1231 h 1314"/>
                <a:gd name="T24" fmla="*/ 83 w 666"/>
                <a:gd name="T25" fmla="*/ 1312 h 1314"/>
                <a:gd name="T26" fmla="*/ 583 w 666"/>
                <a:gd name="T27" fmla="*/ 1312 h 1314"/>
                <a:gd name="T28" fmla="*/ 664 w 666"/>
                <a:gd name="T29" fmla="*/ 1231 h 1314"/>
                <a:gd name="T30" fmla="*/ 664 w 666"/>
                <a:gd name="T31" fmla="*/ 83 h 1314"/>
                <a:gd name="T32" fmla="*/ 583 w 666"/>
                <a:gd name="T33" fmla="*/ 2 h 1314"/>
                <a:gd name="T34" fmla="*/ 83 w 666"/>
                <a:gd name="T35" fmla="*/ 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6" h="1314">
                  <a:moveTo>
                    <a:pt x="583" y="1314"/>
                  </a:moveTo>
                  <a:cubicBezTo>
                    <a:pt x="83" y="1314"/>
                    <a:pt x="83" y="1314"/>
                    <a:pt x="83" y="1314"/>
                  </a:cubicBezTo>
                  <a:cubicBezTo>
                    <a:pt x="37" y="1314"/>
                    <a:pt x="0" y="1277"/>
                    <a:pt x="0" y="1231"/>
                  </a:cubicBezTo>
                  <a:cubicBezTo>
                    <a:pt x="0" y="83"/>
                    <a:pt x="0" y="83"/>
                    <a:pt x="0" y="83"/>
                  </a:cubicBezTo>
                  <a:cubicBezTo>
                    <a:pt x="0" y="37"/>
                    <a:pt x="37" y="0"/>
                    <a:pt x="83" y="0"/>
                  </a:cubicBezTo>
                  <a:cubicBezTo>
                    <a:pt x="583" y="0"/>
                    <a:pt x="583" y="0"/>
                    <a:pt x="583" y="0"/>
                  </a:cubicBezTo>
                  <a:cubicBezTo>
                    <a:pt x="629" y="0"/>
                    <a:pt x="666" y="37"/>
                    <a:pt x="666" y="83"/>
                  </a:cubicBezTo>
                  <a:cubicBezTo>
                    <a:pt x="666" y="1231"/>
                    <a:pt x="666" y="1231"/>
                    <a:pt x="666" y="1231"/>
                  </a:cubicBezTo>
                  <a:cubicBezTo>
                    <a:pt x="666" y="1277"/>
                    <a:pt x="629" y="1314"/>
                    <a:pt x="583" y="1314"/>
                  </a:cubicBezTo>
                  <a:close/>
                  <a:moveTo>
                    <a:pt x="83" y="2"/>
                  </a:moveTo>
                  <a:cubicBezTo>
                    <a:pt x="38" y="2"/>
                    <a:pt x="2" y="38"/>
                    <a:pt x="2" y="83"/>
                  </a:cubicBezTo>
                  <a:cubicBezTo>
                    <a:pt x="2" y="1231"/>
                    <a:pt x="2" y="1231"/>
                    <a:pt x="2" y="1231"/>
                  </a:cubicBezTo>
                  <a:cubicBezTo>
                    <a:pt x="2" y="1276"/>
                    <a:pt x="38" y="1312"/>
                    <a:pt x="83" y="1312"/>
                  </a:cubicBezTo>
                  <a:cubicBezTo>
                    <a:pt x="583" y="1312"/>
                    <a:pt x="583" y="1312"/>
                    <a:pt x="583" y="1312"/>
                  </a:cubicBezTo>
                  <a:cubicBezTo>
                    <a:pt x="628" y="1312"/>
                    <a:pt x="664" y="1276"/>
                    <a:pt x="664" y="1231"/>
                  </a:cubicBezTo>
                  <a:cubicBezTo>
                    <a:pt x="664" y="83"/>
                    <a:pt x="664" y="83"/>
                    <a:pt x="664" y="83"/>
                  </a:cubicBezTo>
                  <a:cubicBezTo>
                    <a:pt x="664" y="38"/>
                    <a:pt x="628" y="2"/>
                    <a:pt x="583" y="2"/>
                  </a:cubicBezTo>
                  <a:lnTo>
                    <a:pt x="83" y="2"/>
                  </a:ln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1" name="Freeform 8">
              <a:extLst>
                <a:ext uri="{FF2B5EF4-FFF2-40B4-BE49-F238E27FC236}">
                  <a16:creationId xmlns:a16="http://schemas.microsoft.com/office/drawing/2014/main" xmlns="" id="{996A4164-A975-4B78-A778-64AB1EC5B123}"/>
                </a:ext>
              </a:extLst>
            </p:cNvPr>
            <p:cNvSpPr>
              <a:spLocks/>
            </p:cNvSpPr>
            <p:nvPr/>
          </p:nvSpPr>
          <p:spPr bwMode="auto">
            <a:xfrm>
              <a:off x="-2030585" y="-4679751"/>
              <a:ext cx="393700" cy="73025"/>
            </a:xfrm>
            <a:custGeom>
              <a:avLst/>
              <a:gdLst>
                <a:gd name="T0" fmla="*/ 74 w 81"/>
                <a:gd name="T1" fmla="*/ 0 h 15"/>
                <a:gd name="T2" fmla="*/ 7 w 81"/>
                <a:gd name="T3" fmla="*/ 0 h 15"/>
                <a:gd name="T4" fmla="*/ 0 w 81"/>
                <a:gd name="T5" fmla="*/ 7 h 15"/>
                <a:gd name="T6" fmla="*/ 7 w 81"/>
                <a:gd name="T7" fmla="*/ 15 h 15"/>
                <a:gd name="T8" fmla="*/ 74 w 81"/>
                <a:gd name="T9" fmla="*/ 15 h 15"/>
                <a:gd name="T10" fmla="*/ 81 w 81"/>
                <a:gd name="T11" fmla="*/ 7 h 15"/>
                <a:gd name="T12" fmla="*/ 74 w 8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1" h="15">
                  <a:moveTo>
                    <a:pt x="74" y="0"/>
                  </a:moveTo>
                  <a:cubicBezTo>
                    <a:pt x="7" y="0"/>
                    <a:pt x="7" y="0"/>
                    <a:pt x="7" y="0"/>
                  </a:cubicBezTo>
                  <a:cubicBezTo>
                    <a:pt x="3" y="0"/>
                    <a:pt x="0" y="3"/>
                    <a:pt x="0" y="7"/>
                  </a:cubicBezTo>
                  <a:cubicBezTo>
                    <a:pt x="0" y="11"/>
                    <a:pt x="3" y="15"/>
                    <a:pt x="7" y="15"/>
                  </a:cubicBezTo>
                  <a:cubicBezTo>
                    <a:pt x="74" y="15"/>
                    <a:pt x="74" y="15"/>
                    <a:pt x="74" y="15"/>
                  </a:cubicBezTo>
                  <a:cubicBezTo>
                    <a:pt x="78" y="15"/>
                    <a:pt x="81" y="11"/>
                    <a:pt x="81" y="7"/>
                  </a:cubicBezTo>
                  <a:cubicBezTo>
                    <a:pt x="81" y="3"/>
                    <a:pt x="78" y="0"/>
                    <a:pt x="74" y="0"/>
                  </a:cubicBezTo>
                  <a:close/>
                </a:path>
              </a:pathLst>
            </a:cu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2" name="Freeform 9">
              <a:extLst>
                <a:ext uri="{FF2B5EF4-FFF2-40B4-BE49-F238E27FC236}">
                  <a16:creationId xmlns:a16="http://schemas.microsoft.com/office/drawing/2014/main" xmlns="" id="{922F339C-8B7D-488B-8DC2-355CC53425C1}"/>
                </a:ext>
              </a:extLst>
            </p:cNvPr>
            <p:cNvSpPr>
              <a:spLocks/>
            </p:cNvSpPr>
            <p:nvPr/>
          </p:nvSpPr>
          <p:spPr bwMode="auto">
            <a:xfrm>
              <a:off x="-3543473" y="-3463726"/>
              <a:ext cx="28575" cy="388938"/>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3" name="Freeform 10">
              <a:extLst>
                <a:ext uri="{FF2B5EF4-FFF2-40B4-BE49-F238E27FC236}">
                  <a16:creationId xmlns:a16="http://schemas.microsoft.com/office/drawing/2014/main" xmlns="" id="{FDF5369B-9B2B-476A-9782-2DAAA63D49DA}"/>
                </a:ext>
              </a:extLst>
            </p:cNvPr>
            <p:cNvSpPr>
              <a:spLocks/>
            </p:cNvSpPr>
            <p:nvPr/>
          </p:nvSpPr>
          <p:spPr bwMode="auto">
            <a:xfrm>
              <a:off x="-3543473" y="-3916164"/>
              <a:ext cx="28575" cy="209550"/>
            </a:xfrm>
            <a:custGeom>
              <a:avLst/>
              <a:gdLst>
                <a:gd name="T0" fmla="*/ 5 w 6"/>
                <a:gd name="T1" fmla="*/ 0 h 43"/>
                <a:gd name="T2" fmla="*/ 0 w 6"/>
                <a:gd name="T3" fmla="*/ 4 h 43"/>
                <a:gd name="T4" fmla="*/ 0 w 6"/>
                <a:gd name="T5" fmla="*/ 39 h 43"/>
                <a:gd name="T6" fmla="*/ 5 w 6"/>
                <a:gd name="T7" fmla="*/ 43 h 43"/>
                <a:gd name="T8" fmla="*/ 6 w 6"/>
                <a:gd name="T9" fmla="*/ 43 h 43"/>
                <a:gd name="T10" fmla="*/ 6 w 6"/>
                <a:gd name="T11" fmla="*/ 0 h 43"/>
                <a:gd name="T12" fmla="*/ 5 w 6"/>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6" h="43">
                  <a:moveTo>
                    <a:pt x="5" y="0"/>
                  </a:moveTo>
                  <a:cubicBezTo>
                    <a:pt x="2" y="0"/>
                    <a:pt x="0" y="2"/>
                    <a:pt x="0" y="4"/>
                  </a:cubicBezTo>
                  <a:cubicBezTo>
                    <a:pt x="0" y="39"/>
                    <a:pt x="0" y="39"/>
                    <a:pt x="0" y="39"/>
                  </a:cubicBezTo>
                  <a:cubicBezTo>
                    <a:pt x="0" y="42"/>
                    <a:pt x="2" y="43"/>
                    <a:pt x="5" y="43"/>
                  </a:cubicBezTo>
                  <a:cubicBezTo>
                    <a:pt x="6" y="43"/>
                    <a:pt x="6" y="43"/>
                    <a:pt x="6" y="43"/>
                  </a:cubicBezTo>
                  <a:cubicBezTo>
                    <a:pt x="6" y="0"/>
                    <a:pt x="6" y="0"/>
                    <a:pt x="6" y="0"/>
                  </a:cubicBezTo>
                  <a:lnTo>
                    <a:pt x="5" y="0"/>
                  </a:ln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4" name="Freeform 11">
              <a:extLst>
                <a:ext uri="{FF2B5EF4-FFF2-40B4-BE49-F238E27FC236}">
                  <a16:creationId xmlns:a16="http://schemas.microsoft.com/office/drawing/2014/main" xmlns="" id="{8593727A-4668-48B2-A3F8-32949A0BAC08}"/>
                </a:ext>
              </a:extLst>
            </p:cNvPr>
            <p:cNvSpPr>
              <a:spLocks/>
            </p:cNvSpPr>
            <p:nvPr/>
          </p:nvSpPr>
          <p:spPr bwMode="auto">
            <a:xfrm>
              <a:off x="-3543473" y="-2943026"/>
              <a:ext cx="28575" cy="388938"/>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5" name="Freeform 12">
              <a:extLst>
                <a:ext uri="{FF2B5EF4-FFF2-40B4-BE49-F238E27FC236}">
                  <a16:creationId xmlns:a16="http://schemas.microsoft.com/office/drawing/2014/main" xmlns="" id="{92AD8A6B-3E1E-4B5C-A361-CB5703AA2D0C}"/>
                </a:ext>
              </a:extLst>
            </p:cNvPr>
            <p:cNvSpPr>
              <a:spLocks/>
            </p:cNvSpPr>
            <p:nvPr/>
          </p:nvSpPr>
          <p:spPr bwMode="auto">
            <a:xfrm>
              <a:off x="-3514898" y="1141611"/>
              <a:ext cx="3357563" cy="492125"/>
            </a:xfrm>
            <a:custGeom>
              <a:avLst/>
              <a:gdLst>
                <a:gd name="T0" fmla="*/ 595 w 690"/>
                <a:gd name="T1" fmla="*/ 95 h 101"/>
                <a:gd name="T2" fmla="*/ 95 w 690"/>
                <a:gd name="T3" fmla="*/ 95 h 101"/>
                <a:gd name="T4" fmla="*/ 0 w 690"/>
                <a:gd name="T5" fmla="*/ 0 h 101"/>
                <a:gd name="T6" fmla="*/ 0 w 690"/>
                <a:gd name="T7" fmla="*/ 6 h 101"/>
                <a:gd name="T8" fmla="*/ 95 w 690"/>
                <a:gd name="T9" fmla="*/ 101 h 101"/>
                <a:gd name="T10" fmla="*/ 595 w 690"/>
                <a:gd name="T11" fmla="*/ 101 h 101"/>
                <a:gd name="T12" fmla="*/ 690 w 690"/>
                <a:gd name="T13" fmla="*/ 6 h 101"/>
                <a:gd name="T14" fmla="*/ 690 w 690"/>
                <a:gd name="T15" fmla="*/ 0 h 101"/>
                <a:gd name="T16" fmla="*/ 595 w 690"/>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595" y="95"/>
                  </a:moveTo>
                  <a:cubicBezTo>
                    <a:pt x="95" y="95"/>
                    <a:pt x="95" y="95"/>
                    <a:pt x="95" y="95"/>
                  </a:cubicBezTo>
                  <a:cubicBezTo>
                    <a:pt x="43" y="95"/>
                    <a:pt x="0" y="53"/>
                    <a:pt x="0" y="0"/>
                  </a:cubicBezTo>
                  <a:cubicBezTo>
                    <a:pt x="0" y="6"/>
                    <a:pt x="0" y="6"/>
                    <a:pt x="0" y="6"/>
                  </a:cubicBezTo>
                  <a:cubicBezTo>
                    <a:pt x="0" y="59"/>
                    <a:pt x="43" y="101"/>
                    <a:pt x="95" y="101"/>
                  </a:cubicBezTo>
                  <a:cubicBezTo>
                    <a:pt x="595" y="101"/>
                    <a:pt x="595" y="101"/>
                    <a:pt x="595" y="101"/>
                  </a:cubicBezTo>
                  <a:cubicBezTo>
                    <a:pt x="648" y="101"/>
                    <a:pt x="690" y="59"/>
                    <a:pt x="690" y="6"/>
                  </a:cubicBezTo>
                  <a:cubicBezTo>
                    <a:pt x="690" y="0"/>
                    <a:pt x="690" y="0"/>
                    <a:pt x="690" y="0"/>
                  </a:cubicBezTo>
                  <a:cubicBezTo>
                    <a:pt x="690" y="53"/>
                    <a:pt x="648" y="95"/>
                    <a:pt x="595" y="95"/>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6" name="Freeform 13">
              <a:extLst>
                <a:ext uri="{FF2B5EF4-FFF2-40B4-BE49-F238E27FC236}">
                  <a16:creationId xmlns:a16="http://schemas.microsoft.com/office/drawing/2014/main" xmlns="" id="{21B01521-9DCB-494A-B582-43674F799561}"/>
                </a:ext>
              </a:extLst>
            </p:cNvPr>
            <p:cNvSpPr>
              <a:spLocks/>
            </p:cNvSpPr>
            <p:nvPr/>
          </p:nvSpPr>
          <p:spPr bwMode="auto">
            <a:xfrm>
              <a:off x="-3514898" y="-4875014"/>
              <a:ext cx="3357563" cy="492125"/>
            </a:xfrm>
            <a:custGeom>
              <a:avLst/>
              <a:gdLst>
                <a:gd name="T0" fmla="*/ 95 w 690"/>
                <a:gd name="T1" fmla="*/ 6 h 101"/>
                <a:gd name="T2" fmla="*/ 595 w 690"/>
                <a:gd name="T3" fmla="*/ 6 h 101"/>
                <a:gd name="T4" fmla="*/ 690 w 690"/>
                <a:gd name="T5" fmla="*/ 101 h 101"/>
                <a:gd name="T6" fmla="*/ 690 w 690"/>
                <a:gd name="T7" fmla="*/ 95 h 101"/>
                <a:gd name="T8" fmla="*/ 595 w 690"/>
                <a:gd name="T9" fmla="*/ 0 h 101"/>
                <a:gd name="T10" fmla="*/ 95 w 690"/>
                <a:gd name="T11" fmla="*/ 0 h 101"/>
                <a:gd name="T12" fmla="*/ 0 w 690"/>
                <a:gd name="T13" fmla="*/ 95 h 101"/>
                <a:gd name="T14" fmla="*/ 0 w 690"/>
                <a:gd name="T15" fmla="*/ 101 h 101"/>
                <a:gd name="T16" fmla="*/ 95 w 690"/>
                <a:gd name="T17" fmla="*/ 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95" y="6"/>
                  </a:moveTo>
                  <a:cubicBezTo>
                    <a:pt x="595" y="6"/>
                    <a:pt x="595" y="6"/>
                    <a:pt x="595" y="6"/>
                  </a:cubicBezTo>
                  <a:cubicBezTo>
                    <a:pt x="648" y="6"/>
                    <a:pt x="690" y="49"/>
                    <a:pt x="690" y="101"/>
                  </a:cubicBezTo>
                  <a:cubicBezTo>
                    <a:pt x="690" y="95"/>
                    <a:pt x="690" y="95"/>
                    <a:pt x="690" y="95"/>
                  </a:cubicBezTo>
                  <a:cubicBezTo>
                    <a:pt x="690" y="42"/>
                    <a:pt x="648" y="0"/>
                    <a:pt x="595" y="0"/>
                  </a:cubicBezTo>
                  <a:cubicBezTo>
                    <a:pt x="95" y="0"/>
                    <a:pt x="95" y="0"/>
                    <a:pt x="95" y="0"/>
                  </a:cubicBezTo>
                  <a:cubicBezTo>
                    <a:pt x="43" y="0"/>
                    <a:pt x="0" y="42"/>
                    <a:pt x="0" y="95"/>
                  </a:cubicBezTo>
                  <a:cubicBezTo>
                    <a:pt x="0" y="101"/>
                    <a:pt x="0" y="101"/>
                    <a:pt x="0" y="101"/>
                  </a:cubicBezTo>
                  <a:cubicBezTo>
                    <a:pt x="0" y="49"/>
                    <a:pt x="43" y="6"/>
                    <a:pt x="95" y="6"/>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7" name="Freeform 14">
              <a:extLst>
                <a:ext uri="{FF2B5EF4-FFF2-40B4-BE49-F238E27FC236}">
                  <a16:creationId xmlns:a16="http://schemas.microsoft.com/office/drawing/2014/main" xmlns="" id="{4D3CCE09-68ED-4D73-B6D8-4C6685E886AA}"/>
                </a:ext>
              </a:extLst>
            </p:cNvPr>
            <p:cNvSpPr>
              <a:spLocks/>
            </p:cNvSpPr>
            <p:nvPr/>
          </p:nvSpPr>
          <p:spPr bwMode="auto">
            <a:xfrm>
              <a:off x="-2030585" y="-4679751"/>
              <a:ext cx="393700" cy="44450"/>
            </a:xfrm>
            <a:custGeom>
              <a:avLst/>
              <a:gdLst>
                <a:gd name="T0" fmla="*/ 7 w 81"/>
                <a:gd name="T1" fmla="*/ 4 h 9"/>
                <a:gd name="T2" fmla="*/ 74 w 81"/>
                <a:gd name="T3" fmla="*/ 4 h 9"/>
                <a:gd name="T4" fmla="*/ 81 w 81"/>
                <a:gd name="T5" fmla="*/ 9 h 9"/>
                <a:gd name="T6" fmla="*/ 81 w 81"/>
                <a:gd name="T7" fmla="*/ 7 h 9"/>
                <a:gd name="T8" fmla="*/ 74 w 81"/>
                <a:gd name="T9" fmla="*/ 0 h 9"/>
                <a:gd name="T10" fmla="*/ 7 w 81"/>
                <a:gd name="T11" fmla="*/ 0 h 9"/>
                <a:gd name="T12" fmla="*/ 0 w 81"/>
                <a:gd name="T13" fmla="*/ 7 h 9"/>
                <a:gd name="T14" fmla="*/ 0 w 81"/>
                <a:gd name="T15" fmla="*/ 9 h 9"/>
                <a:gd name="T16" fmla="*/ 7 w 81"/>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
                  <a:moveTo>
                    <a:pt x="7" y="4"/>
                  </a:moveTo>
                  <a:cubicBezTo>
                    <a:pt x="74" y="4"/>
                    <a:pt x="74" y="4"/>
                    <a:pt x="74" y="4"/>
                  </a:cubicBezTo>
                  <a:cubicBezTo>
                    <a:pt x="77" y="4"/>
                    <a:pt x="80" y="6"/>
                    <a:pt x="81" y="9"/>
                  </a:cubicBezTo>
                  <a:cubicBezTo>
                    <a:pt x="81" y="9"/>
                    <a:pt x="81" y="8"/>
                    <a:pt x="81" y="7"/>
                  </a:cubicBezTo>
                  <a:cubicBezTo>
                    <a:pt x="81" y="3"/>
                    <a:pt x="78" y="0"/>
                    <a:pt x="74" y="0"/>
                  </a:cubicBezTo>
                  <a:cubicBezTo>
                    <a:pt x="7" y="0"/>
                    <a:pt x="7" y="0"/>
                    <a:pt x="7" y="0"/>
                  </a:cubicBezTo>
                  <a:cubicBezTo>
                    <a:pt x="3" y="0"/>
                    <a:pt x="0" y="3"/>
                    <a:pt x="0" y="7"/>
                  </a:cubicBezTo>
                  <a:cubicBezTo>
                    <a:pt x="0" y="8"/>
                    <a:pt x="0" y="9"/>
                    <a:pt x="0" y="9"/>
                  </a:cubicBezTo>
                  <a:cubicBezTo>
                    <a:pt x="1" y="6"/>
                    <a:pt x="4" y="4"/>
                    <a:pt x="7" y="4"/>
                  </a:cubicBezTo>
                  <a:close/>
                </a:path>
              </a:pathLst>
            </a:cu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8" name="Oval 15">
              <a:extLst>
                <a:ext uri="{FF2B5EF4-FFF2-40B4-BE49-F238E27FC236}">
                  <a16:creationId xmlns:a16="http://schemas.microsoft.com/office/drawing/2014/main" xmlns="" id="{5CCEBBBF-7C7F-45AC-8A82-67EEC91F5756}"/>
                </a:ext>
              </a:extLst>
            </p:cNvPr>
            <p:cNvSpPr>
              <a:spLocks noChangeArrowheads="1"/>
            </p:cNvSpPr>
            <p:nvPr/>
          </p:nvSpPr>
          <p:spPr bwMode="auto">
            <a:xfrm>
              <a:off x="-2214735" y="-4694039"/>
              <a:ext cx="10160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9" name="Oval 16">
              <a:extLst>
                <a:ext uri="{FF2B5EF4-FFF2-40B4-BE49-F238E27FC236}">
                  <a16:creationId xmlns:a16="http://schemas.microsoft.com/office/drawing/2014/main" xmlns="" id="{8ADCA090-F429-40F8-81B3-BF588CE45ECF}"/>
                </a:ext>
              </a:extLst>
            </p:cNvPr>
            <p:cNvSpPr>
              <a:spLocks noChangeArrowheads="1"/>
            </p:cNvSpPr>
            <p:nvPr/>
          </p:nvSpPr>
          <p:spPr bwMode="auto">
            <a:xfrm>
              <a:off x="-2195685" y="-4674989"/>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0" name="Oval 17">
              <a:extLst>
                <a:ext uri="{FF2B5EF4-FFF2-40B4-BE49-F238E27FC236}">
                  <a16:creationId xmlns:a16="http://schemas.microsoft.com/office/drawing/2014/main" xmlns="" id="{C32CD1CD-FE94-4CCB-B5E4-FFC37CCD3E43}"/>
                </a:ext>
              </a:extLst>
            </p:cNvPr>
            <p:cNvSpPr>
              <a:spLocks noChangeArrowheads="1"/>
            </p:cNvSpPr>
            <p:nvPr/>
          </p:nvSpPr>
          <p:spPr bwMode="auto">
            <a:xfrm>
              <a:off x="-2483023" y="-4714676"/>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1" name="Oval 18">
              <a:extLst>
                <a:ext uri="{FF2B5EF4-FFF2-40B4-BE49-F238E27FC236}">
                  <a16:creationId xmlns:a16="http://schemas.microsoft.com/office/drawing/2014/main" xmlns="" id="{4F565520-F27C-4A8D-A8D2-5C279A5544E7}"/>
                </a:ext>
              </a:extLst>
            </p:cNvPr>
            <p:cNvSpPr>
              <a:spLocks noChangeArrowheads="1"/>
            </p:cNvSpPr>
            <p:nvPr/>
          </p:nvSpPr>
          <p:spPr bwMode="auto">
            <a:xfrm>
              <a:off x="-2459210" y="-4694039"/>
              <a:ext cx="98425"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2" name="Oval 19">
              <a:extLst>
                <a:ext uri="{FF2B5EF4-FFF2-40B4-BE49-F238E27FC236}">
                  <a16:creationId xmlns:a16="http://schemas.microsoft.com/office/drawing/2014/main" xmlns="" id="{89C10A88-A3A5-434E-92C0-BB7F9D5D6059}"/>
                </a:ext>
              </a:extLst>
            </p:cNvPr>
            <p:cNvSpPr>
              <a:spLocks noChangeArrowheads="1"/>
            </p:cNvSpPr>
            <p:nvPr/>
          </p:nvSpPr>
          <p:spPr bwMode="auto">
            <a:xfrm>
              <a:off x="-2433810" y="-4670226"/>
              <a:ext cx="47625"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3" name="Oval 20">
              <a:extLst>
                <a:ext uri="{FF2B5EF4-FFF2-40B4-BE49-F238E27FC236}">
                  <a16:creationId xmlns:a16="http://schemas.microsoft.com/office/drawing/2014/main" xmlns="" id="{397D51FF-E6DA-4FC0-B26D-F2389C1C180C}"/>
                </a:ext>
              </a:extLst>
            </p:cNvPr>
            <p:cNvSpPr>
              <a:spLocks noChangeArrowheads="1"/>
            </p:cNvSpPr>
            <p:nvPr/>
          </p:nvSpPr>
          <p:spPr bwMode="auto">
            <a:xfrm>
              <a:off x="-1559098" y="-4694039"/>
              <a:ext cx="10795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4" name="Oval 21">
              <a:extLst>
                <a:ext uri="{FF2B5EF4-FFF2-40B4-BE49-F238E27FC236}">
                  <a16:creationId xmlns:a16="http://schemas.microsoft.com/office/drawing/2014/main" xmlns="" id="{51B9E20D-548C-4ED4-B37F-0CAC17D85B32}"/>
                </a:ext>
              </a:extLst>
            </p:cNvPr>
            <p:cNvSpPr>
              <a:spLocks noChangeArrowheads="1"/>
            </p:cNvSpPr>
            <p:nvPr/>
          </p:nvSpPr>
          <p:spPr bwMode="auto">
            <a:xfrm>
              <a:off x="-1535285" y="-4674989"/>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5" name="Oval 22">
              <a:extLst>
                <a:ext uri="{FF2B5EF4-FFF2-40B4-BE49-F238E27FC236}">
                  <a16:creationId xmlns:a16="http://schemas.microsoft.com/office/drawing/2014/main" xmlns="" id="{BB6FD23F-628C-4178-8825-A36908DB41A9}"/>
                </a:ext>
              </a:extLst>
            </p:cNvPr>
            <p:cNvSpPr>
              <a:spLocks noChangeArrowheads="1"/>
            </p:cNvSpPr>
            <p:nvPr/>
          </p:nvSpPr>
          <p:spPr bwMode="auto">
            <a:xfrm>
              <a:off x="-1330498" y="-4714676"/>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6" name="Oval 23">
              <a:extLst>
                <a:ext uri="{FF2B5EF4-FFF2-40B4-BE49-F238E27FC236}">
                  <a16:creationId xmlns:a16="http://schemas.microsoft.com/office/drawing/2014/main" xmlns="" id="{74EB880B-4772-409F-9427-3C24AC129042}"/>
                </a:ext>
              </a:extLst>
            </p:cNvPr>
            <p:cNvSpPr>
              <a:spLocks noChangeArrowheads="1"/>
            </p:cNvSpPr>
            <p:nvPr/>
          </p:nvSpPr>
          <p:spPr bwMode="auto">
            <a:xfrm>
              <a:off x="-1311448" y="-4694039"/>
              <a:ext cx="103188"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7" name="Oval 24">
              <a:extLst>
                <a:ext uri="{FF2B5EF4-FFF2-40B4-BE49-F238E27FC236}">
                  <a16:creationId xmlns:a16="http://schemas.microsoft.com/office/drawing/2014/main" xmlns="" id="{5192193E-BC04-409B-A12A-9EC98D2D1B24}"/>
                </a:ext>
              </a:extLst>
            </p:cNvPr>
            <p:cNvSpPr>
              <a:spLocks noChangeArrowheads="1"/>
            </p:cNvSpPr>
            <p:nvPr/>
          </p:nvSpPr>
          <p:spPr bwMode="auto">
            <a:xfrm>
              <a:off x="-1286048" y="-4670226"/>
              <a:ext cx="52388"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8" name="Freeform 25">
              <a:extLst>
                <a:ext uri="{FF2B5EF4-FFF2-40B4-BE49-F238E27FC236}">
                  <a16:creationId xmlns:a16="http://schemas.microsoft.com/office/drawing/2014/main" xmlns="" id="{2A7F1686-C350-4AC3-9FE3-C34073AC1731}"/>
                </a:ext>
              </a:extLst>
            </p:cNvPr>
            <p:cNvSpPr>
              <a:spLocks/>
            </p:cNvSpPr>
            <p:nvPr/>
          </p:nvSpPr>
          <p:spPr bwMode="auto">
            <a:xfrm>
              <a:off x="-3524423" y="-3916164"/>
              <a:ext cx="9525" cy="209550"/>
            </a:xfrm>
            <a:custGeom>
              <a:avLst/>
              <a:gdLst>
                <a:gd name="T0" fmla="*/ 0 w 2"/>
                <a:gd name="T1" fmla="*/ 0 h 43"/>
                <a:gd name="T2" fmla="*/ 0 w 2"/>
                <a:gd name="T3" fmla="*/ 43 h 43"/>
                <a:gd name="T4" fmla="*/ 1 w 2"/>
                <a:gd name="T5" fmla="*/ 43 h 43"/>
                <a:gd name="T6" fmla="*/ 2 w 2"/>
                <a:gd name="T7" fmla="*/ 43 h 43"/>
                <a:gd name="T8" fmla="*/ 2 w 2"/>
                <a:gd name="T9" fmla="*/ 0 h 43"/>
                <a:gd name="T10" fmla="*/ 1 w 2"/>
                <a:gd name="T11" fmla="*/ 0 h 43"/>
                <a:gd name="T12" fmla="*/ 0 w 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 h="43">
                  <a:moveTo>
                    <a:pt x="0" y="0"/>
                  </a:moveTo>
                  <a:cubicBezTo>
                    <a:pt x="0" y="43"/>
                    <a:pt x="0" y="43"/>
                    <a:pt x="0" y="43"/>
                  </a:cubicBezTo>
                  <a:cubicBezTo>
                    <a:pt x="0" y="43"/>
                    <a:pt x="0" y="43"/>
                    <a:pt x="1" y="43"/>
                  </a:cubicBezTo>
                  <a:cubicBezTo>
                    <a:pt x="2" y="43"/>
                    <a:pt x="2" y="43"/>
                    <a:pt x="2" y="43"/>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9" name="Freeform 26">
              <a:extLst>
                <a:ext uri="{FF2B5EF4-FFF2-40B4-BE49-F238E27FC236}">
                  <a16:creationId xmlns:a16="http://schemas.microsoft.com/office/drawing/2014/main" xmlns="" id="{8F54CFF4-283F-4F17-9D91-E8BB3503C7B5}"/>
                </a:ext>
              </a:extLst>
            </p:cNvPr>
            <p:cNvSpPr>
              <a:spLocks/>
            </p:cNvSpPr>
            <p:nvPr/>
          </p:nvSpPr>
          <p:spPr bwMode="auto">
            <a:xfrm>
              <a:off x="-3524423" y="-3463726"/>
              <a:ext cx="9525" cy="388938"/>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0" name="Freeform 27">
              <a:extLst>
                <a:ext uri="{FF2B5EF4-FFF2-40B4-BE49-F238E27FC236}">
                  <a16:creationId xmlns:a16="http://schemas.microsoft.com/office/drawing/2014/main" xmlns="" id="{4A3FB082-3DE9-4BC4-8718-EFC7DBBA220F}"/>
                </a:ext>
              </a:extLst>
            </p:cNvPr>
            <p:cNvSpPr>
              <a:spLocks/>
            </p:cNvSpPr>
            <p:nvPr/>
          </p:nvSpPr>
          <p:spPr bwMode="auto">
            <a:xfrm>
              <a:off x="-3524423" y="-2943026"/>
              <a:ext cx="9525" cy="388938"/>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1" name="Freeform 28">
              <a:extLst>
                <a:ext uri="{FF2B5EF4-FFF2-40B4-BE49-F238E27FC236}">
                  <a16:creationId xmlns:a16="http://schemas.microsoft.com/office/drawing/2014/main" xmlns="" id="{8436467B-8914-422C-9469-05E8BDF3E38C}"/>
                </a:ext>
              </a:extLst>
            </p:cNvPr>
            <p:cNvSpPr>
              <a:spLocks/>
            </p:cNvSpPr>
            <p:nvPr/>
          </p:nvSpPr>
          <p:spPr bwMode="auto">
            <a:xfrm>
              <a:off x="-157335" y="-3089076"/>
              <a:ext cx="28575" cy="787400"/>
            </a:xfrm>
            <a:custGeom>
              <a:avLst/>
              <a:gdLst>
                <a:gd name="T0" fmla="*/ 6 w 6"/>
                <a:gd name="T1" fmla="*/ 158 h 162"/>
                <a:gd name="T2" fmla="*/ 6 w 6"/>
                <a:gd name="T3" fmla="*/ 4 h 162"/>
                <a:gd name="T4" fmla="*/ 2 w 6"/>
                <a:gd name="T5" fmla="*/ 0 h 162"/>
                <a:gd name="T6" fmla="*/ 0 w 6"/>
                <a:gd name="T7" fmla="*/ 0 h 162"/>
                <a:gd name="T8" fmla="*/ 0 w 6"/>
                <a:gd name="T9" fmla="*/ 162 h 162"/>
                <a:gd name="T10" fmla="*/ 2 w 6"/>
                <a:gd name="T11" fmla="*/ 162 h 162"/>
                <a:gd name="T12" fmla="*/ 6 w 6"/>
                <a:gd name="T13" fmla="*/ 158 h 162"/>
              </a:gdLst>
              <a:ahLst/>
              <a:cxnLst>
                <a:cxn ang="0">
                  <a:pos x="T0" y="T1"/>
                </a:cxn>
                <a:cxn ang="0">
                  <a:pos x="T2" y="T3"/>
                </a:cxn>
                <a:cxn ang="0">
                  <a:pos x="T4" y="T5"/>
                </a:cxn>
                <a:cxn ang="0">
                  <a:pos x="T6" y="T7"/>
                </a:cxn>
                <a:cxn ang="0">
                  <a:pos x="T8" y="T9"/>
                </a:cxn>
                <a:cxn ang="0">
                  <a:pos x="T10" y="T11"/>
                </a:cxn>
                <a:cxn ang="0">
                  <a:pos x="T12" y="T13"/>
                </a:cxn>
              </a:cxnLst>
              <a:rect l="0" t="0" r="r" b="b"/>
              <a:pathLst>
                <a:path w="6" h="162">
                  <a:moveTo>
                    <a:pt x="6" y="158"/>
                  </a:moveTo>
                  <a:cubicBezTo>
                    <a:pt x="6" y="4"/>
                    <a:pt x="6" y="4"/>
                    <a:pt x="6" y="4"/>
                  </a:cubicBezTo>
                  <a:cubicBezTo>
                    <a:pt x="6" y="2"/>
                    <a:pt x="4" y="0"/>
                    <a:pt x="2" y="0"/>
                  </a:cubicBezTo>
                  <a:cubicBezTo>
                    <a:pt x="0" y="0"/>
                    <a:pt x="0" y="0"/>
                    <a:pt x="0" y="0"/>
                  </a:cubicBezTo>
                  <a:cubicBezTo>
                    <a:pt x="0" y="162"/>
                    <a:pt x="0" y="162"/>
                    <a:pt x="0" y="162"/>
                  </a:cubicBezTo>
                  <a:cubicBezTo>
                    <a:pt x="2" y="162"/>
                    <a:pt x="2" y="162"/>
                    <a:pt x="2" y="162"/>
                  </a:cubicBezTo>
                  <a:cubicBezTo>
                    <a:pt x="4" y="162"/>
                    <a:pt x="6" y="160"/>
                    <a:pt x="6" y="158"/>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2" name="Freeform 29">
              <a:extLst>
                <a:ext uri="{FF2B5EF4-FFF2-40B4-BE49-F238E27FC236}">
                  <a16:creationId xmlns:a16="http://schemas.microsoft.com/office/drawing/2014/main" xmlns="" id="{9A17E4B3-7C71-4B00-9805-B46DE126EA05}"/>
                </a:ext>
              </a:extLst>
            </p:cNvPr>
            <p:cNvSpPr>
              <a:spLocks/>
            </p:cNvSpPr>
            <p:nvPr/>
          </p:nvSpPr>
          <p:spPr bwMode="auto">
            <a:xfrm>
              <a:off x="-157335" y="-3089076"/>
              <a:ext cx="9525" cy="787400"/>
            </a:xfrm>
            <a:custGeom>
              <a:avLst/>
              <a:gdLst>
                <a:gd name="T0" fmla="*/ 2 w 2"/>
                <a:gd name="T1" fmla="*/ 162 h 162"/>
                <a:gd name="T2" fmla="*/ 2 w 2"/>
                <a:gd name="T3" fmla="*/ 0 h 162"/>
                <a:gd name="T4" fmla="*/ 2 w 2"/>
                <a:gd name="T5" fmla="*/ 0 h 162"/>
                <a:gd name="T6" fmla="*/ 0 w 2"/>
                <a:gd name="T7" fmla="*/ 0 h 162"/>
                <a:gd name="T8" fmla="*/ 0 w 2"/>
                <a:gd name="T9" fmla="*/ 162 h 162"/>
                <a:gd name="T10" fmla="*/ 2 w 2"/>
                <a:gd name="T11" fmla="*/ 162 h 162"/>
                <a:gd name="T12" fmla="*/ 2 w 2"/>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2" h="162">
                  <a:moveTo>
                    <a:pt x="2" y="162"/>
                  </a:moveTo>
                  <a:cubicBezTo>
                    <a:pt x="2" y="0"/>
                    <a:pt x="2" y="0"/>
                    <a:pt x="2" y="0"/>
                  </a:cubicBezTo>
                  <a:cubicBezTo>
                    <a:pt x="2" y="0"/>
                    <a:pt x="2" y="0"/>
                    <a:pt x="2" y="0"/>
                  </a:cubicBezTo>
                  <a:cubicBezTo>
                    <a:pt x="0" y="0"/>
                    <a:pt x="0" y="0"/>
                    <a:pt x="0" y="0"/>
                  </a:cubicBezTo>
                  <a:cubicBezTo>
                    <a:pt x="0" y="162"/>
                    <a:pt x="0" y="162"/>
                    <a:pt x="0" y="162"/>
                  </a:cubicBezTo>
                  <a:cubicBezTo>
                    <a:pt x="2" y="162"/>
                    <a:pt x="2" y="162"/>
                    <a:pt x="2" y="162"/>
                  </a:cubicBezTo>
                  <a:cubicBezTo>
                    <a:pt x="2" y="162"/>
                    <a:pt x="2" y="162"/>
                    <a:pt x="2" y="162"/>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3" name="Rectangle 30">
              <a:extLst>
                <a:ext uri="{FF2B5EF4-FFF2-40B4-BE49-F238E27FC236}">
                  <a16:creationId xmlns:a16="http://schemas.microsoft.com/office/drawing/2014/main" xmlns="" id="{9DE3C726-D714-4EDF-BBEA-00C3D77F2A40}"/>
                </a:ext>
              </a:extLst>
            </p:cNvPr>
            <p:cNvSpPr>
              <a:spLocks noChangeArrowheads="1"/>
            </p:cNvSpPr>
            <p:nvPr/>
          </p:nvSpPr>
          <p:spPr bwMode="auto">
            <a:xfrm>
              <a:off x="-225598" y="766961"/>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4" name="Rectangle 31">
              <a:extLst>
                <a:ext uri="{FF2B5EF4-FFF2-40B4-BE49-F238E27FC236}">
                  <a16:creationId xmlns:a16="http://schemas.microsoft.com/office/drawing/2014/main" xmlns="" id="{023670C0-B321-4C90-BC7A-44033C2B45F4}"/>
                </a:ext>
              </a:extLst>
            </p:cNvPr>
            <p:cNvSpPr>
              <a:spLocks noChangeArrowheads="1"/>
            </p:cNvSpPr>
            <p:nvPr/>
          </p:nvSpPr>
          <p:spPr bwMode="auto">
            <a:xfrm>
              <a:off x="-3514898" y="766961"/>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5" name="Rectangle 32">
              <a:extLst>
                <a:ext uri="{FF2B5EF4-FFF2-40B4-BE49-F238E27FC236}">
                  <a16:creationId xmlns:a16="http://schemas.microsoft.com/office/drawing/2014/main" xmlns="" id="{A65B4DFD-88E3-4D13-A159-448A498A2951}"/>
                </a:ext>
              </a:extLst>
            </p:cNvPr>
            <p:cNvSpPr>
              <a:spLocks noChangeArrowheads="1"/>
            </p:cNvSpPr>
            <p:nvPr/>
          </p:nvSpPr>
          <p:spPr bwMode="auto">
            <a:xfrm>
              <a:off x="-2255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6" name="Rectangle 33">
              <a:extLst>
                <a:ext uri="{FF2B5EF4-FFF2-40B4-BE49-F238E27FC236}">
                  <a16:creationId xmlns:a16="http://schemas.microsoft.com/office/drawing/2014/main" xmlns="" id="{7C791AB0-B986-476B-917D-99EF307D386E}"/>
                </a:ext>
              </a:extLst>
            </p:cNvPr>
            <p:cNvSpPr>
              <a:spLocks noChangeArrowheads="1"/>
            </p:cNvSpPr>
            <p:nvPr/>
          </p:nvSpPr>
          <p:spPr bwMode="auto">
            <a:xfrm>
              <a:off x="-35148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57" name="Freeform 7">
            <a:extLst>
              <a:ext uri="{FF2B5EF4-FFF2-40B4-BE49-F238E27FC236}">
                <a16:creationId xmlns:a16="http://schemas.microsoft.com/office/drawing/2014/main" xmlns="" id="{6EEBB929-53A7-42F8-8771-C778CAFAE0F4}"/>
              </a:ext>
            </a:extLst>
          </p:cNvPr>
          <p:cNvSpPr>
            <a:spLocks noGrp="1"/>
          </p:cNvSpPr>
          <p:nvPr>
            <p:ph type="pic" sz="quarter" idx="30"/>
          </p:nvPr>
        </p:nvSpPr>
        <p:spPr bwMode="auto">
          <a:xfrm>
            <a:off x="7222704" y="1100108"/>
            <a:ext cx="1491657" cy="3052066"/>
          </a:xfrm>
          <a:custGeom>
            <a:avLst/>
            <a:gdLst>
              <a:gd name="T0" fmla="*/ 562 w 624"/>
              <a:gd name="T1" fmla="*/ 0 h 1272"/>
              <a:gd name="T2" fmla="*/ 507 w 624"/>
              <a:gd name="T3" fmla="*/ 0 h 1272"/>
              <a:gd name="T4" fmla="*/ 477 w 624"/>
              <a:gd name="T5" fmla="*/ 20 h 1272"/>
              <a:gd name="T6" fmla="*/ 476 w 624"/>
              <a:gd name="T7" fmla="*/ 22 h 1272"/>
              <a:gd name="T8" fmla="*/ 447 w 624"/>
              <a:gd name="T9" fmla="*/ 42 h 1272"/>
              <a:gd name="T10" fmla="*/ 178 w 624"/>
              <a:gd name="T11" fmla="*/ 42 h 1272"/>
              <a:gd name="T12" fmla="*/ 148 w 624"/>
              <a:gd name="T13" fmla="*/ 22 h 1272"/>
              <a:gd name="T14" fmla="*/ 147 w 624"/>
              <a:gd name="T15" fmla="*/ 20 h 1272"/>
              <a:gd name="T16" fmla="*/ 118 w 624"/>
              <a:gd name="T17" fmla="*/ 0 h 1272"/>
              <a:gd name="T18" fmla="*/ 63 w 624"/>
              <a:gd name="T19" fmla="*/ 0 h 1272"/>
              <a:gd name="T20" fmla="*/ 17 w 624"/>
              <a:gd name="T21" fmla="*/ 20 h 1272"/>
              <a:gd name="T22" fmla="*/ 0 w 624"/>
              <a:gd name="T23" fmla="*/ 62 h 1272"/>
              <a:gd name="T24" fmla="*/ 0 w 624"/>
              <a:gd name="T25" fmla="*/ 1210 h 1272"/>
              <a:gd name="T26" fmla="*/ 18 w 624"/>
              <a:gd name="T27" fmla="*/ 1254 h 1272"/>
              <a:gd name="T28" fmla="*/ 62 w 624"/>
              <a:gd name="T29" fmla="*/ 1272 h 1272"/>
              <a:gd name="T30" fmla="*/ 562 w 624"/>
              <a:gd name="T31" fmla="*/ 1272 h 1272"/>
              <a:gd name="T32" fmla="*/ 624 w 624"/>
              <a:gd name="T33" fmla="*/ 1210 h 1272"/>
              <a:gd name="T34" fmla="*/ 624 w 624"/>
              <a:gd name="T35" fmla="*/ 62 h 1272"/>
              <a:gd name="T36" fmla="*/ 562 w 624"/>
              <a:gd name="T3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4" h="1272">
                <a:moveTo>
                  <a:pt x="562" y="0"/>
                </a:moveTo>
                <a:cubicBezTo>
                  <a:pt x="507" y="0"/>
                  <a:pt x="507" y="0"/>
                  <a:pt x="507" y="0"/>
                </a:cubicBezTo>
                <a:cubicBezTo>
                  <a:pt x="494" y="0"/>
                  <a:pt x="482" y="8"/>
                  <a:pt x="477" y="20"/>
                </a:cubicBezTo>
                <a:cubicBezTo>
                  <a:pt x="476" y="22"/>
                  <a:pt x="476" y="22"/>
                  <a:pt x="476" y="22"/>
                </a:cubicBezTo>
                <a:cubicBezTo>
                  <a:pt x="472" y="35"/>
                  <a:pt x="460" y="42"/>
                  <a:pt x="447" y="42"/>
                </a:cubicBezTo>
                <a:cubicBezTo>
                  <a:pt x="178" y="42"/>
                  <a:pt x="178" y="42"/>
                  <a:pt x="178" y="42"/>
                </a:cubicBezTo>
                <a:cubicBezTo>
                  <a:pt x="165" y="42"/>
                  <a:pt x="153" y="35"/>
                  <a:pt x="148" y="22"/>
                </a:cubicBezTo>
                <a:cubicBezTo>
                  <a:pt x="147" y="20"/>
                  <a:pt x="147" y="20"/>
                  <a:pt x="147" y="20"/>
                </a:cubicBezTo>
                <a:cubicBezTo>
                  <a:pt x="142" y="8"/>
                  <a:pt x="131" y="0"/>
                  <a:pt x="118" y="0"/>
                </a:cubicBezTo>
                <a:cubicBezTo>
                  <a:pt x="63" y="0"/>
                  <a:pt x="63" y="0"/>
                  <a:pt x="63" y="0"/>
                </a:cubicBezTo>
                <a:cubicBezTo>
                  <a:pt x="45" y="0"/>
                  <a:pt x="28" y="7"/>
                  <a:pt x="17" y="20"/>
                </a:cubicBezTo>
                <a:cubicBezTo>
                  <a:pt x="6" y="31"/>
                  <a:pt x="0" y="46"/>
                  <a:pt x="0" y="62"/>
                </a:cubicBezTo>
                <a:cubicBezTo>
                  <a:pt x="0" y="1210"/>
                  <a:pt x="0" y="1210"/>
                  <a:pt x="0" y="1210"/>
                </a:cubicBezTo>
                <a:cubicBezTo>
                  <a:pt x="0" y="1227"/>
                  <a:pt x="7" y="1243"/>
                  <a:pt x="18" y="1254"/>
                </a:cubicBezTo>
                <a:cubicBezTo>
                  <a:pt x="30" y="1266"/>
                  <a:pt x="46" y="1272"/>
                  <a:pt x="62" y="1272"/>
                </a:cubicBezTo>
                <a:cubicBezTo>
                  <a:pt x="562" y="1272"/>
                  <a:pt x="562" y="1272"/>
                  <a:pt x="562" y="1272"/>
                </a:cubicBezTo>
                <a:cubicBezTo>
                  <a:pt x="597" y="1272"/>
                  <a:pt x="624" y="1245"/>
                  <a:pt x="624" y="1210"/>
                </a:cubicBezTo>
                <a:cubicBezTo>
                  <a:pt x="624" y="62"/>
                  <a:pt x="624" y="62"/>
                  <a:pt x="624" y="62"/>
                </a:cubicBezTo>
                <a:cubicBezTo>
                  <a:pt x="624" y="28"/>
                  <a:pt x="597" y="0"/>
                  <a:pt x="562" y="0"/>
                </a:cubicBez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a:solidFill>
                  <a:schemeClr val="lt1"/>
                </a:solidFill>
              </a:defRPr>
            </a:lvl1pPr>
          </a:lstStyle>
          <a:p>
            <a:pPr lvl="0" algn="ctr"/>
            <a:endParaRPr lang="ru-RU"/>
          </a:p>
        </p:txBody>
      </p:sp>
      <p:sp>
        <p:nvSpPr>
          <p:cNvPr id="158" name="Freeform 7">
            <a:extLst>
              <a:ext uri="{FF2B5EF4-FFF2-40B4-BE49-F238E27FC236}">
                <a16:creationId xmlns:a16="http://schemas.microsoft.com/office/drawing/2014/main" xmlns="" id="{DC4C5B07-50E3-41D7-AE59-14BCDD6EF0BD}"/>
              </a:ext>
            </a:extLst>
          </p:cNvPr>
          <p:cNvSpPr>
            <a:spLocks noGrp="1"/>
          </p:cNvSpPr>
          <p:nvPr>
            <p:ph type="pic" sz="quarter" idx="31"/>
          </p:nvPr>
        </p:nvSpPr>
        <p:spPr bwMode="auto">
          <a:xfrm>
            <a:off x="3982481" y="1099882"/>
            <a:ext cx="1491657" cy="3052066"/>
          </a:xfrm>
          <a:custGeom>
            <a:avLst/>
            <a:gdLst>
              <a:gd name="T0" fmla="*/ 562 w 624"/>
              <a:gd name="T1" fmla="*/ 0 h 1272"/>
              <a:gd name="T2" fmla="*/ 507 w 624"/>
              <a:gd name="T3" fmla="*/ 0 h 1272"/>
              <a:gd name="T4" fmla="*/ 477 w 624"/>
              <a:gd name="T5" fmla="*/ 20 h 1272"/>
              <a:gd name="T6" fmla="*/ 476 w 624"/>
              <a:gd name="T7" fmla="*/ 22 h 1272"/>
              <a:gd name="T8" fmla="*/ 447 w 624"/>
              <a:gd name="T9" fmla="*/ 42 h 1272"/>
              <a:gd name="T10" fmla="*/ 178 w 624"/>
              <a:gd name="T11" fmla="*/ 42 h 1272"/>
              <a:gd name="T12" fmla="*/ 148 w 624"/>
              <a:gd name="T13" fmla="*/ 22 h 1272"/>
              <a:gd name="T14" fmla="*/ 147 w 624"/>
              <a:gd name="T15" fmla="*/ 20 h 1272"/>
              <a:gd name="T16" fmla="*/ 118 w 624"/>
              <a:gd name="T17" fmla="*/ 0 h 1272"/>
              <a:gd name="T18" fmla="*/ 63 w 624"/>
              <a:gd name="T19" fmla="*/ 0 h 1272"/>
              <a:gd name="T20" fmla="*/ 17 w 624"/>
              <a:gd name="T21" fmla="*/ 20 h 1272"/>
              <a:gd name="T22" fmla="*/ 0 w 624"/>
              <a:gd name="T23" fmla="*/ 62 h 1272"/>
              <a:gd name="T24" fmla="*/ 0 w 624"/>
              <a:gd name="T25" fmla="*/ 1210 h 1272"/>
              <a:gd name="T26" fmla="*/ 18 w 624"/>
              <a:gd name="T27" fmla="*/ 1254 h 1272"/>
              <a:gd name="T28" fmla="*/ 62 w 624"/>
              <a:gd name="T29" fmla="*/ 1272 h 1272"/>
              <a:gd name="T30" fmla="*/ 562 w 624"/>
              <a:gd name="T31" fmla="*/ 1272 h 1272"/>
              <a:gd name="T32" fmla="*/ 624 w 624"/>
              <a:gd name="T33" fmla="*/ 1210 h 1272"/>
              <a:gd name="T34" fmla="*/ 624 w 624"/>
              <a:gd name="T35" fmla="*/ 62 h 1272"/>
              <a:gd name="T36" fmla="*/ 562 w 624"/>
              <a:gd name="T3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4" h="1272">
                <a:moveTo>
                  <a:pt x="562" y="0"/>
                </a:moveTo>
                <a:cubicBezTo>
                  <a:pt x="507" y="0"/>
                  <a:pt x="507" y="0"/>
                  <a:pt x="507" y="0"/>
                </a:cubicBezTo>
                <a:cubicBezTo>
                  <a:pt x="494" y="0"/>
                  <a:pt x="482" y="8"/>
                  <a:pt x="477" y="20"/>
                </a:cubicBezTo>
                <a:cubicBezTo>
                  <a:pt x="476" y="22"/>
                  <a:pt x="476" y="22"/>
                  <a:pt x="476" y="22"/>
                </a:cubicBezTo>
                <a:cubicBezTo>
                  <a:pt x="472" y="35"/>
                  <a:pt x="460" y="42"/>
                  <a:pt x="447" y="42"/>
                </a:cubicBezTo>
                <a:cubicBezTo>
                  <a:pt x="178" y="42"/>
                  <a:pt x="178" y="42"/>
                  <a:pt x="178" y="42"/>
                </a:cubicBezTo>
                <a:cubicBezTo>
                  <a:pt x="165" y="42"/>
                  <a:pt x="153" y="35"/>
                  <a:pt x="148" y="22"/>
                </a:cubicBezTo>
                <a:cubicBezTo>
                  <a:pt x="147" y="20"/>
                  <a:pt x="147" y="20"/>
                  <a:pt x="147" y="20"/>
                </a:cubicBezTo>
                <a:cubicBezTo>
                  <a:pt x="142" y="8"/>
                  <a:pt x="131" y="0"/>
                  <a:pt x="118" y="0"/>
                </a:cubicBezTo>
                <a:cubicBezTo>
                  <a:pt x="63" y="0"/>
                  <a:pt x="63" y="0"/>
                  <a:pt x="63" y="0"/>
                </a:cubicBezTo>
                <a:cubicBezTo>
                  <a:pt x="45" y="0"/>
                  <a:pt x="28" y="7"/>
                  <a:pt x="17" y="20"/>
                </a:cubicBezTo>
                <a:cubicBezTo>
                  <a:pt x="6" y="31"/>
                  <a:pt x="0" y="46"/>
                  <a:pt x="0" y="62"/>
                </a:cubicBezTo>
                <a:cubicBezTo>
                  <a:pt x="0" y="1210"/>
                  <a:pt x="0" y="1210"/>
                  <a:pt x="0" y="1210"/>
                </a:cubicBezTo>
                <a:cubicBezTo>
                  <a:pt x="0" y="1227"/>
                  <a:pt x="7" y="1243"/>
                  <a:pt x="18" y="1254"/>
                </a:cubicBezTo>
                <a:cubicBezTo>
                  <a:pt x="30" y="1266"/>
                  <a:pt x="46" y="1272"/>
                  <a:pt x="62" y="1272"/>
                </a:cubicBezTo>
                <a:cubicBezTo>
                  <a:pt x="562" y="1272"/>
                  <a:pt x="562" y="1272"/>
                  <a:pt x="562" y="1272"/>
                </a:cubicBezTo>
                <a:cubicBezTo>
                  <a:pt x="597" y="1272"/>
                  <a:pt x="624" y="1245"/>
                  <a:pt x="624" y="1210"/>
                </a:cubicBezTo>
                <a:cubicBezTo>
                  <a:pt x="624" y="62"/>
                  <a:pt x="624" y="62"/>
                  <a:pt x="624" y="62"/>
                </a:cubicBezTo>
                <a:cubicBezTo>
                  <a:pt x="624" y="28"/>
                  <a:pt x="597" y="0"/>
                  <a:pt x="562" y="0"/>
                </a:cubicBez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a:solidFill>
                  <a:schemeClr val="lt1"/>
                </a:solidFill>
              </a:defRPr>
            </a:lvl1pPr>
          </a:lstStyle>
          <a:p>
            <a:pPr lvl="0" algn="ctr"/>
            <a:endParaRPr lang="ru-RU"/>
          </a:p>
        </p:txBody>
      </p:sp>
      <p:grpSp>
        <p:nvGrpSpPr>
          <p:cNvPr id="159" name="Группа 184">
            <a:extLst>
              <a:ext uri="{FF2B5EF4-FFF2-40B4-BE49-F238E27FC236}">
                <a16:creationId xmlns:a16="http://schemas.microsoft.com/office/drawing/2014/main" xmlns="" id="{A73DAD4A-6F7E-42DB-992C-0E7C6EF4B200}"/>
              </a:ext>
            </a:extLst>
          </p:cNvPr>
          <p:cNvGrpSpPr/>
          <p:nvPr userDrawn="1"/>
        </p:nvGrpSpPr>
        <p:grpSpPr>
          <a:xfrm>
            <a:off x="5271962" y="501988"/>
            <a:ext cx="2124955" cy="4050150"/>
            <a:chOff x="-3543474" y="-4875029"/>
            <a:chExt cx="3414714" cy="6508770"/>
          </a:xfrm>
          <a:effectLst/>
        </p:grpSpPr>
        <p:sp>
          <p:nvSpPr>
            <p:cNvPr id="160" name="Freeform 5">
              <a:extLst>
                <a:ext uri="{FF2B5EF4-FFF2-40B4-BE49-F238E27FC236}">
                  <a16:creationId xmlns:a16="http://schemas.microsoft.com/office/drawing/2014/main" xmlns="" id="{7F870284-FBEB-4E85-8BDF-759246ED05B2}"/>
                </a:ext>
              </a:extLst>
            </p:cNvPr>
            <p:cNvSpPr>
              <a:spLocks/>
            </p:cNvSpPr>
            <p:nvPr/>
          </p:nvSpPr>
          <p:spPr bwMode="auto">
            <a:xfrm>
              <a:off x="-3514899" y="-4875029"/>
              <a:ext cx="3357564" cy="6508770"/>
            </a:xfrm>
            <a:custGeom>
              <a:avLst/>
              <a:gdLst>
                <a:gd name="T0" fmla="*/ 595 w 690"/>
                <a:gd name="T1" fmla="*/ 1338 h 1338"/>
                <a:gd name="T2" fmla="*/ 95 w 690"/>
                <a:gd name="T3" fmla="*/ 1338 h 1338"/>
                <a:gd name="T4" fmla="*/ 0 w 690"/>
                <a:gd name="T5" fmla="*/ 1243 h 1338"/>
                <a:gd name="T6" fmla="*/ 0 w 690"/>
                <a:gd name="T7" fmla="*/ 95 h 1338"/>
                <a:gd name="T8" fmla="*/ 95 w 690"/>
                <a:gd name="T9" fmla="*/ 0 h 1338"/>
                <a:gd name="T10" fmla="*/ 595 w 690"/>
                <a:gd name="T11" fmla="*/ 0 h 1338"/>
                <a:gd name="T12" fmla="*/ 690 w 690"/>
                <a:gd name="T13" fmla="*/ 95 h 1338"/>
                <a:gd name="T14" fmla="*/ 690 w 690"/>
                <a:gd name="T15" fmla="*/ 1243 h 1338"/>
                <a:gd name="T16" fmla="*/ 595 w 690"/>
                <a:gd name="T17" fmla="*/ 133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338">
                  <a:moveTo>
                    <a:pt x="595" y="1338"/>
                  </a:moveTo>
                  <a:cubicBezTo>
                    <a:pt x="95" y="1338"/>
                    <a:pt x="95" y="1338"/>
                    <a:pt x="95" y="1338"/>
                  </a:cubicBezTo>
                  <a:cubicBezTo>
                    <a:pt x="43" y="1338"/>
                    <a:pt x="0" y="1296"/>
                    <a:pt x="0" y="1243"/>
                  </a:cubicBezTo>
                  <a:cubicBezTo>
                    <a:pt x="0" y="95"/>
                    <a:pt x="0" y="95"/>
                    <a:pt x="0" y="95"/>
                  </a:cubicBezTo>
                  <a:cubicBezTo>
                    <a:pt x="0" y="42"/>
                    <a:pt x="43" y="0"/>
                    <a:pt x="95" y="0"/>
                  </a:cubicBezTo>
                  <a:cubicBezTo>
                    <a:pt x="595" y="0"/>
                    <a:pt x="595" y="0"/>
                    <a:pt x="595" y="0"/>
                  </a:cubicBezTo>
                  <a:cubicBezTo>
                    <a:pt x="648" y="0"/>
                    <a:pt x="690" y="42"/>
                    <a:pt x="690" y="95"/>
                  </a:cubicBezTo>
                  <a:cubicBezTo>
                    <a:pt x="690" y="1243"/>
                    <a:pt x="690" y="1243"/>
                    <a:pt x="690" y="1243"/>
                  </a:cubicBezTo>
                  <a:cubicBezTo>
                    <a:pt x="690" y="1296"/>
                    <a:pt x="648" y="1338"/>
                    <a:pt x="595" y="1338"/>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1" name="Freeform 6">
              <a:extLst>
                <a:ext uri="{FF2B5EF4-FFF2-40B4-BE49-F238E27FC236}">
                  <a16:creationId xmlns:a16="http://schemas.microsoft.com/office/drawing/2014/main" xmlns="" id="{BCB16AD3-7571-4CC0-94BE-8326A52A9142}"/>
                </a:ext>
              </a:extLst>
            </p:cNvPr>
            <p:cNvSpPr>
              <a:spLocks noEditPoints="1"/>
            </p:cNvSpPr>
            <p:nvPr/>
          </p:nvSpPr>
          <p:spPr bwMode="auto">
            <a:xfrm>
              <a:off x="-3456161" y="-4816291"/>
              <a:ext cx="3240089" cy="6391295"/>
            </a:xfrm>
            <a:custGeom>
              <a:avLst/>
              <a:gdLst>
                <a:gd name="T0" fmla="*/ 583 w 666"/>
                <a:gd name="T1" fmla="*/ 1314 h 1314"/>
                <a:gd name="T2" fmla="*/ 83 w 666"/>
                <a:gd name="T3" fmla="*/ 1314 h 1314"/>
                <a:gd name="T4" fmla="*/ 0 w 666"/>
                <a:gd name="T5" fmla="*/ 1231 h 1314"/>
                <a:gd name="T6" fmla="*/ 0 w 666"/>
                <a:gd name="T7" fmla="*/ 83 h 1314"/>
                <a:gd name="T8" fmla="*/ 83 w 666"/>
                <a:gd name="T9" fmla="*/ 0 h 1314"/>
                <a:gd name="T10" fmla="*/ 583 w 666"/>
                <a:gd name="T11" fmla="*/ 0 h 1314"/>
                <a:gd name="T12" fmla="*/ 666 w 666"/>
                <a:gd name="T13" fmla="*/ 83 h 1314"/>
                <a:gd name="T14" fmla="*/ 666 w 666"/>
                <a:gd name="T15" fmla="*/ 1231 h 1314"/>
                <a:gd name="T16" fmla="*/ 583 w 666"/>
                <a:gd name="T17" fmla="*/ 1314 h 1314"/>
                <a:gd name="T18" fmla="*/ 83 w 666"/>
                <a:gd name="T19" fmla="*/ 2 h 1314"/>
                <a:gd name="T20" fmla="*/ 2 w 666"/>
                <a:gd name="T21" fmla="*/ 83 h 1314"/>
                <a:gd name="T22" fmla="*/ 2 w 666"/>
                <a:gd name="T23" fmla="*/ 1231 h 1314"/>
                <a:gd name="T24" fmla="*/ 83 w 666"/>
                <a:gd name="T25" fmla="*/ 1312 h 1314"/>
                <a:gd name="T26" fmla="*/ 583 w 666"/>
                <a:gd name="T27" fmla="*/ 1312 h 1314"/>
                <a:gd name="T28" fmla="*/ 664 w 666"/>
                <a:gd name="T29" fmla="*/ 1231 h 1314"/>
                <a:gd name="T30" fmla="*/ 664 w 666"/>
                <a:gd name="T31" fmla="*/ 83 h 1314"/>
                <a:gd name="T32" fmla="*/ 583 w 666"/>
                <a:gd name="T33" fmla="*/ 2 h 1314"/>
                <a:gd name="T34" fmla="*/ 83 w 666"/>
                <a:gd name="T35" fmla="*/ 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6" h="1314">
                  <a:moveTo>
                    <a:pt x="583" y="1314"/>
                  </a:moveTo>
                  <a:cubicBezTo>
                    <a:pt x="83" y="1314"/>
                    <a:pt x="83" y="1314"/>
                    <a:pt x="83" y="1314"/>
                  </a:cubicBezTo>
                  <a:cubicBezTo>
                    <a:pt x="37" y="1314"/>
                    <a:pt x="0" y="1277"/>
                    <a:pt x="0" y="1231"/>
                  </a:cubicBezTo>
                  <a:cubicBezTo>
                    <a:pt x="0" y="83"/>
                    <a:pt x="0" y="83"/>
                    <a:pt x="0" y="83"/>
                  </a:cubicBezTo>
                  <a:cubicBezTo>
                    <a:pt x="0" y="37"/>
                    <a:pt x="37" y="0"/>
                    <a:pt x="83" y="0"/>
                  </a:cubicBezTo>
                  <a:cubicBezTo>
                    <a:pt x="583" y="0"/>
                    <a:pt x="583" y="0"/>
                    <a:pt x="583" y="0"/>
                  </a:cubicBezTo>
                  <a:cubicBezTo>
                    <a:pt x="629" y="0"/>
                    <a:pt x="666" y="37"/>
                    <a:pt x="666" y="83"/>
                  </a:cubicBezTo>
                  <a:cubicBezTo>
                    <a:pt x="666" y="1231"/>
                    <a:pt x="666" y="1231"/>
                    <a:pt x="666" y="1231"/>
                  </a:cubicBezTo>
                  <a:cubicBezTo>
                    <a:pt x="666" y="1277"/>
                    <a:pt x="629" y="1314"/>
                    <a:pt x="583" y="1314"/>
                  </a:cubicBezTo>
                  <a:close/>
                  <a:moveTo>
                    <a:pt x="83" y="2"/>
                  </a:moveTo>
                  <a:cubicBezTo>
                    <a:pt x="38" y="2"/>
                    <a:pt x="2" y="38"/>
                    <a:pt x="2" y="83"/>
                  </a:cubicBezTo>
                  <a:cubicBezTo>
                    <a:pt x="2" y="1231"/>
                    <a:pt x="2" y="1231"/>
                    <a:pt x="2" y="1231"/>
                  </a:cubicBezTo>
                  <a:cubicBezTo>
                    <a:pt x="2" y="1276"/>
                    <a:pt x="38" y="1312"/>
                    <a:pt x="83" y="1312"/>
                  </a:cubicBezTo>
                  <a:cubicBezTo>
                    <a:pt x="583" y="1312"/>
                    <a:pt x="583" y="1312"/>
                    <a:pt x="583" y="1312"/>
                  </a:cubicBezTo>
                  <a:cubicBezTo>
                    <a:pt x="628" y="1312"/>
                    <a:pt x="664" y="1276"/>
                    <a:pt x="664" y="1231"/>
                  </a:cubicBezTo>
                  <a:cubicBezTo>
                    <a:pt x="664" y="83"/>
                    <a:pt x="664" y="83"/>
                    <a:pt x="664" y="83"/>
                  </a:cubicBezTo>
                  <a:cubicBezTo>
                    <a:pt x="664" y="38"/>
                    <a:pt x="628" y="2"/>
                    <a:pt x="583" y="2"/>
                  </a:cubicBezTo>
                  <a:lnTo>
                    <a:pt x="83" y="2"/>
                  </a:ln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2" name="Freeform 8">
              <a:extLst>
                <a:ext uri="{FF2B5EF4-FFF2-40B4-BE49-F238E27FC236}">
                  <a16:creationId xmlns:a16="http://schemas.microsoft.com/office/drawing/2014/main" xmlns="" id="{F4D84CCC-C72C-4217-B1D7-DAA9C06100F4}"/>
                </a:ext>
              </a:extLst>
            </p:cNvPr>
            <p:cNvSpPr>
              <a:spLocks/>
            </p:cNvSpPr>
            <p:nvPr/>
          </p:nvSpPr>
          <p:spPr bwMode="auto">
            <a:xfrm>
              <a:off x="-2030586" y="-4679765"/>
              <a:ext cx="393700" cy="73025"/>
            </a:xfrm>
            <a:custGeom>
              <a:avLst/>
              <a:gdLst>
                <a:gd name="T0" fmla="*/ 74 w 81"/>
                <a:gd name="T1" fmla="*/ 0 h 15"/>
                <a:gd name="T2" fmla="*/ 7 w 81"/>
                <a:gd name="T3" fmla="*/ 0 h 15"/>
                <a:gd name="T4" fmla="*/ 0 w 81"/>
                <a:gd name="T5" fmla="*/ 7 h 15"/>
                <a:gd name="T6" fmla="*/ 7 w 81"/>
                <a:gd name="T7" fmla="*/ 15 h 15"/>
                <a:gd name="T8" fmla="*/ 74 w 81"/>
                <a:gd name="T9" fmla="*/ 15 h 15"/>
                <a:gd name="T10" fmla="*/ 81 w 81"/>
                <a:gd name="T11" fmla="*/ 7 h 15"/>
                <a:gd name="T12" fmla="*/ 74 w 8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1" h="15">
                  <a:moveTo>
                    <a:pt x="74" y="0"/>
                  </a:moveTo>
                  <a:cubicBezTo>
                    <a:pt x="7" y="0"/>
                    <a:pt x="7" y="0"/>
                    <a:pt x="7" y="0"/>
                  </a:cubicBezTo>
                  <a:cubicBezTo>
                    <a:pt x="3" y="0"/>
                    <a:pt x="0" y="3"/>
                    <a:pt x="0" y="7"/>
                  </a:cubicBezTo>
                  <a:cubicBezTo>
                    <a:pt x="0" y="11"/>
                    <a:pt x="3" y="15"/>
                    <a:pt x="7" y="15"/>
                  </a:cubicBezTo>
                  <a:cubicBezTo>
                    <a:pt x="74" y="15"/>
                    <a:pt x="74" y="15"/>
                    <a:pt x="74" y="15"/>
                  </a:cubicBezTo>
                  <a:cubicBezTo>
                    <a:pt x="78" y="15"/>
                    <a:pt x="81" y="11"/>
                    <a:pt x="81" y="7"/>
                  </a:cubicBezTo>
                  <a:cubicBezTo>
                    <a:pt x="81" y="3"/>
                    <a:pt x="78" y="0"/>
                    <a:pt x="74" y="0"/>
                  </a:cubicBezTo>
                  <a:close/>
                </a:path>
              </a:pathLst>
            </a:cu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3" name="Freeform 9">
              <a:extLst>
                <a:ext uri="{FF2B5EF4-FFF2-40B4-BE49-F238E27FC236}">
                  <a16:creationId xmlns:a16="http://schemas.microsoft.com/office/drawing/2014/main" xmlns="" id="{80BD5B8C-C2E5-4184-BC35-E8AF2262EDD8}"/>
                </a:ext>
              </a:extLst>
            </p:cNvPr>
            <p:cNvSpPr>
              <a:spLocks/>
            </p:cNvSpPr>
            <p:nvPr/>
          </p:nvSpPr>
          <p:spPr bwMode="auto">
            <a:xfrm>
              <a:off x="-3543474" y="-3463737"/>
              <a:ext cx="28575" cy="388939"/>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4" name="Freeform 10">
              <a:extLst>
                <a:ext uri="{FF2B5EF4-FFF2-40B4-BE49-F238E27FC236}">
                  <a16:creationId xmlns:a16="http://schemas.microsoft.com/office/drawing/2014/main" xmlns="" id="{6B809883-9CA8-471C-A49B-40B177699428}"/>
                </a:ext>
              </a:extLst>
            </p:cNvPr>
            <p:cNvSpPr>
              <a:spLocks/>
            </p:cNvSpPr>
            <p:nvPr/>
          </p:nvSpPr>
          <p:spPr bwMode="auto">
            <a:xfrm>
              <a:off x="-3543474" y="-3916176"/>
              <a:ext cx="28575" cy="209551"/>
            </a:xfrm>
            <a:custGeom>
              <a:avLst/>
              <a:gdLst>
                <a:gd name="T0" fmla="*/ 5 w 6"/>
                <a:gd name="T1" fmla="*/ 0 h 43"/>
                <a:gd name="T2" fmla="*/ 0 w 6"/>
                <a:gd name="T3" fmla="*/ 4 h 43"/>
                <a:gd name="T4" fmla="*/ 0 w 6"/>
                <a:gd name="T5" fmla="*/ 39 h 43"/>
                <a:gd name="T6" fmla="*/ 5 w 6"/>
                <a:gd name="T7" fmla="*/ 43 h 43"/>
                <a:gd name="T8" fmla="*/ 6 w 6"/>
                <a:gd name="T9" fmla="*/ 43 h 43"/>
                <a:gd name="T10" fmla="*/ 6 w 6"/>
                <a:gd name="T11" fmla="*/ 0 h 43"/>
                <a:gd name="T12" fmla="*/ 5 w 6"/>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6" h="43">
                  <a:moveTo>
                    <a:pt x="5" y="0"/>
                  </a:moveTo>
                  <a:cubicBezTo>
                    <a:pt x="2" y="0"/>
                    <a:pt x="0" y="2"/>
                    <a:pt x="0" y="4"/>
                  </a:cubicBezTo>
                  <a:cubicBezTo>
                    <a:pt x="0" y="39"/>
                    <a:pt x="0" y="39"/>
                    <a:pt x="0" y="39"/>
                  </a:cubicBezTo>
                  <a:cubicBezTo>
                    <a:pt x="0" y="42"/>
                    <a:pt x="2" y="43"/>
                    <a:pt x="5" y="43"/>
                  </a:cubicBezTo>
                  <a:cubicBezTo>
                    <a:pt x="6" y="43"/>
                    <a:pt x="6" y="43"/>
                    <a:pt x="6" y="43"/>
                  </a:cubicBezTo>
                  <a:cubicBezTo>
                    <a:pt x="6" y="0"/>
                    <a:pt x="6" y="0"/>
                    <a:pt x="6" y="0"/>
                  </a:cubicBezTo>
                  <a:lnTo>
                    <a:pt x="5" y="0"/>
                  </a:ln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5" name="Freeform 11">
              <a:extLst>
                <a:ext uri="{FF2B5EF4-FFF2-40B4-BE49-F238E27FC236}">
                  <a16:creationId xmlns:a16="http://schemas.microsoft.com/office/drawing/2014/main" xmlns="" id="{B04F2FC6-4CE3-44F4-9E51-B4B7EF9576F8}"/>
                </a:ext>
              </a:extLst>
            </p:cNvPr>
            <p:cNvSpPr>
              <a:spLocks/>
            </p:cNvSpPr>
            <p:nvPr/>
          </p:nvSpPr>
          <p:spPr bwMode="auto">
            <a:xfrm>
              <a:off x="-3543474" y="-2943035"/>
              <a:ext cx="28575" cy="388939"/>
            </a:xfrm>
            <a:custGeom>
              <a:avLst/>
              <a:gdLst>
                <a:gd name="T0" fmla="*/ 0 w 6"/>
                <a:gd name="T1" fmla="*/ 4 h 80"/>
                <a:gd name="T2" fmla="*/ 0 w 6"/>
                <a:gd name="T3" fmla="*/ 76 h 80"/>
                <a:gd name="T4" fmla="*/ 5 w 6"/>
                <a:gd name="T5" fmla="*/ 80 h 80"/>
                <a:gd name="T6" fmla="*/ 6 w 6"/>
                <a:gd name="T7" fmla="*/ 80 h 80"/>
                <a:gd name="T8" fmla="*/ 6 w 6"/>
                <a:gd name="T9" fmla="*/ 0 h 80"/>
                <a:gd name="T10" fmla="*/ 5 w 6"/>
                <a:gd name="T11" fmla="*/ 0 h 80"/>
                <a:gd name="T12" fmla="*/ 0 w 6"/>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6" h="80">
                  <a:moveTo>
                    <a:pt x="0" y="4"/>
                  </a:moveTo>
                  <a:cubicBezTo>
                    <a:pt x="0" y="76"/>
                    <a:pt x="0" y="76"/>
                    <a:pt x="0" y="76"/>
                  </a:cubicBezTo>
                  <a:cubicBezTo>
                    <a:pt x="0" y="78"/>
                    <a:pt x="2" y="80"/>
                    <a:pt x="5" y="80"/>
                  </a:cubicBezTo>
                  <a:cubicBezTo>
                    <a:pt x="6" y="80"/>
                    <a:pt x="6" y="80"/>
                    <a:pt x="6" y="80"/>
                  </a:cubicBezTo>
                  <a:cubicBezTo>
                    <a:pt x="6" y="0"/>
                    <a:pt x="6" y="0"/>
                    <a:pt x="6" y="0"/>
                  </a:cubicBezTo>
                  <a:cubicBezTo>
                    <a:pt x="5" y="0"/>
                    <a:pt x="5" y="0"/>
                    <a:pt x="5" y="0"/>
                  </a:cubicBezTo>
                  <a:cubicBezTo>
                    <a:pt x="2" y="0"/>
                    <a:pt x="0" y="2"/>
                    <a:pt x="0" y="4"/>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6" name="Freeform 12">
              <a:extLst>
                <a:ext uri="{FF2B5EF4-FFF2-40B4-BE49-F238E27FC236}">
                  <a16:creationId xmlns:a16="http://schemas.microsoft.com/office/drawing/2014/main" xmlns="" id="{B4652012-F362-424E-8E48-4C19CC8C33F5}"/>
                </a:ext>
              </a:extLst>
            </p:cNvPr>
            <p:cNvSpPr>
              <a:spLocks/>
            </p:cNvSpPr>
            <p:nvPr/>
          </p:nvSpPr>
          <p:spPr bwMode="auto">
            <a:xfrm>
              <a:off x="-3514899" y="1141615"/>
              <a:ext cx="3357564" cy="492126"/>
            </a:xfrm>
            <a:custGeom>
              <a:avLst/>
              <a:gdLst>
                <a:gd name="T0" fmla="*/ 595 w 690"/>
                <a:gd name="T1" fmla="*/ 95 h 101"/>
                <a:gd name="T2" fmla="*/ 95 w 690"/>
                <a:gd name="T3" fmla="*/ 95 h 101"/>
                <a:gd name="T4" fmla="*/ 0 w 690"/>
                <a:gd name="T5" fmla="*/ 0 h 101"/>
                <a:gd name="T6" fmla="*/ 0 w 690"/>
                <a:gd name="T7" fmla="*/ 6 h 101"/>
                <a:gd name="T8" fmla="*/ 95 w 690"/>
                <a:gd name="T9" fmla="*/ 101 h 101"/>
                <a:gd name="T10" fmla="*/ 595 w 690"/>
                <a:gd name="T11" fmla="*/ 101 h 101"/>
                <a:gd name="T12" fmla="*/ 690 w 690"/>
                <a:gd name="T13" fmla="*/ 6 h 101"/>
                <a:gd name="T14" fmla="*/ 690 w 690"/>
                <a:gd name="T15" fmla="*/ 0 h 101"/>
                <a:gd name="T16" fmla="*/ 595 w 690"/>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595" y="95"/>
                  </a:moveTo>
                  <a:cubicBezTo>
                    <a:pt x="95" y="95"/>
                    <a:pt x="95" y="95"/>
                    <a:pt x="95" y="95"/>
                  </a:cubicBezTo>
                  <a:cubicBezTo>
                    <a:pt x="43" y="95"/>
                    <a:pt x="0" y="53"/>
                    <a:pt x="0" y="0"/>
                  </a:cubicBezTo>
                  <a:cubicBezTo>
                    <a:pt x="0" y="6"/>
                    <a:pt x="0" y="6"/>
                    <a:pt x="0" y="6"/>
                  </a:cubicBezTo>
                  <a:cubicBezTo>
                    <a:pt x="0" y="59"/>
                    <a:pt x="43" y="101"/>
                    <a:pt x="95" y="101"/>
                  </a:cubicBezTo>
                  <a:cubicBezTo>
                    <a:pt x="595" y="101"/>
                    <a:pt x="595" y="101"/>
                    <a:pt x="595" y="101"/>
                  </a:cubicBezTo>
                  <a:cubicBezTo>
                    <a:pt x="648" y="101"/>
                    <a:pt x="690" y="59"/>
                    <a:pt x="690" y="6"/>
                  </a:cubicBezTo>
                  <a:cubicBezTo>
                    <a:pt x="690" y="0"/>
                    <a:pt x="690" y="0"/>
                    <a:pt x="690" y="0"/>
                  </a:cubicBezTo>
                  <a:cubicBezTo>
                    <a:pt x="690" y="53"/>
                    <a:pt x="648" y="95"/>
                    <a:pt x="595" y="95"/>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7" name="Freeform 13">
              <a:extLst>
                <a:ext uri="{FF2B5EF4-FFF2-40B4-BE49-F238E27FC236}">
                  <a16:creationId xmlns:a16="http://schemas.microsoft.com/office/drawing/2014/main" xmlns="" id="{403F3DE0-7711-4553-A00C-DD299EF39DAD}"/>
                </a:ext>
              </a:extLst>
            </p:cNvPr>
            <p:cNvSpPr>
              <a:spLocks/>
            </p:cNvSpPr>
            <p:nvPr/>
          </p:nvSpPr>
          <p:spPr bwMode="auto">
            <a:xfrm>
              <a:off x="-3514899" y="-4875029"/>
              <a:ext cx="3357564" cy="492126"/>
            </a:xfrm>
            <a:custGeom>
              <a:avLst/>
              <a:gdLst>
                <a:gd name="T0" fmla="*/ 95 w 690"/>
                <a:gd name="T1" fmla="*/ 6 h 101"/>
                <a:gd name="T2" fmla="*/ 595 w 690"/>
                <a:gd name="T3" fmla="*/ 6 h 101"/>
                <a:gd name="T4" fmla="*/ 690 w 690"/>
                <a:gd name="T5" fmla="*/ 101 h 101"/>
                <a:gd name="T6" fmla="*/ 690 w 690"/>
                <a:gd name="T7" fmla="*/ 95 h 101"/>
                <a:gd name="T8" fmla="*/ 595 w 690"/>
                <a:gd name="T9" fmla="*/ 0 h 101"/>
                <a:gd name="T10" fmla="*/ 95 w 690"/>
                <a:gd name="T11" fmla="*/ 0 h 101"/>
                <a:gd name="T12" fmla="*/ 0 w 690"/>
                <a:gd name="T13" fmla="*/ 95 h 101"/>
                <a:gd name="T14" fmla="*/ 0 w 690"/>
                <a:gd name="T15" fmla="*/ 101 h 101"/>
                <a:gd name="T16" fmla="*/ 95 w 690"/>
                <a:gd name="T17" fmla="*/ 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101">
                  <a:moveTo>
                    <a:pt x="95" y="6"/>
                  </a:moveTo>
                  <a:cubicBezTo>
                    <a:pt x="595" y="6"/>
                    <a:pt x="595" y="6"/>
                    <a:pt x="595" y="6"/>
                  </a:cubicBezTo>
                  <a:cubicBezTo>
                    <a:pt x="648" y="6"/>
                    <a:pt x="690" y="49"/>
                    <a:pt x="690" y="101"/>
                  </a:cubicBezTo>
                  <a:cubicBezTo>
                    <a:pt x="690" y="95"/>
                    <a:pt x="690" y="95"/>
                    <a:pt x="690" y="95"/>
                  </a:cubicBezTo>
                  <a:cubicBezTo>
                    <a:pt x="690" y="42"/>
                    <a:pt x="648" y="0"/>
                    <a:pt x="595" y="0"/>
                  </a:cubicBezTo>
                  <a:cubicBezTo>
                    <a:pt x="95" y="0"/>
                    <a:pt x="95" y="0"/>
                    <a:pt x="95" y="0"/>
                  </a:cubicBezTo>
                  <a:cubicBezTo>
                    <a:pt x="43" y="0"/>
                    <a:pt x="0" y="42"/>
                    <a:pt x="0" y="95"/>
                  </a:cubicBezTo>
                  <a:cubicBezTo>
                    <a:pt x="0" y="101"/>
                    <a:pt x="0" y="101"/>
                    <a:pt x="0" y="101"/>
                  </a:cubicBezTo>
                  <a:cubicBezTo>
                    <a:pt x="0" y="49"/>
                    <a:pt x="43" y="6"/>
                    <a:pt x="95" y="6"/>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8" name="Freeform 14">
              <a:extLst>
                <a:ext uri="{FF2B5EF4-FFF2-40B4-BE49-F238E27FC236}">
                  <a16:creationId xmlns:a16="http://schemas.microsoft.com/office/drawing/2014/main" xmlns="" id="{DDCA2B92-D1F3-4677-B1B8-5BCE215127B7}"/>
                </a:ext>
              </a:extLst>
            </p:cNvPr>
            <p:cNvSpPr>
              <a:spLocks/>
            </p:cNvSpPr>
            <p:nvPr/>
          </p:nvSpPr>
          <p:spPr bwMode="auto">
            <a:xfrm>
              <a:off x="-2030586" y="-4679766"/>
              <a:ext cx="393700" cy="44450"/>
            </a:xfrm>
            <a:custGeom>
              <a:avLst/>
              <a:gdLst>
                <a:gd name="T0" fmla="*/ 7 w 81"/>
                <a:gd name="T1" fmla="*/ 4 h 9"/>
                <a:gd name="T2" fmla="*/ 74 w 81"/>
                <a:gd name="T3" fmla="*/ 4 h 9"/>
                <a:gd name="T4" fmla="*/ 81 w 81"/>
                <a:gd name="T5" fmla="*/ 9 h 9"/>
                <a:gd name="T6" fmla="*/ 81 w 81"/>
                <a:gd name="T7" fmla="*/ 7 h 9"/>
                <a:gd name="T8" fmla="*/ 74 w 81"/>
                <a:gd name="T9" fmla="*/ 0 h 9"/>
                <a:gd name="T10" fmla="*/ 7 w 81"/>
                <a:gd name="T11" fmla="*/ 0 h 9"/>
                <a:gd name="T12" fmla="*/ 0 w 81"/>
                <a:gd name="T13" fmla="*/ 7 h 9"/>
                <a:gd name="T14" fmla="*/ 0 w 81"/>
                <a:gd name="T15" fmla="*/ 9 h 9"/>
                <a:gd name="T16" fmla="*/ 7 w 81"/>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
                  <a:moveTo>
                    <a:pt x="7" y="4"/>
                  </a:moveTo>
                  <a:cubicBezTo>
                    <a:pt x="74" y="4"/>
                    <a:pt x="74" y="4"/>
                    <a:pt x="74" y="4"/>
                  </a:cubicBezTo>
                  <a:cubicBezTo>
                    <a:pt x="77" y="4"/>
                    <a:pt x="80" y="6"/>
                    <a:pt x="81" y="9"/>
                  </a:cubicBezTo>
                  <a:cubicBezTo>
                    <a:pt x="81" y="9"/>
                    <a:pt x="81" y="8"/>
                    <a:pt x="81" y="7"/>
                  </a:cubicBezTo>
                  <a:cubicBezTo>
                    <a:pt x="81" y="3"/>
                    <a:pt x="78" y="0"/>
                    <a:pt x="74" y="0"/>
                  </a:cubicBezTo>
                  <a:cubicBezTo>
                    <a:pt x="7" y="0"/>
                    <a:pt x="7" y="0"/>
                    <a:pt x="7" y="0"/>
                  </a:cubicBezTo>
                  <a:cubicBezTo>
                    <a:pt x="3" y="0"/>
                    <a:pt x="0" y="3"/>
                    <a:pt x="0" y="7"/>
                  </a:cubicBezTo>
                  <a:cubicBezTo>
                    <a:pt x="0" y="8"/>
                    <a:pt x="0" y="9"/>
                    <a:pt x="0" y="9"/>
                  </a:cubicBezTo>
                  <a:cubicBezTo>
                    <a:pt x="1" y="6"/>
                    <a:pt x="4" y="4"/>
                    <a:pt x="7" y="4"/>
                  </a:cubicBezTo>
                  <a:close/>
                </a:path>
              </a:pathLst>
            </a:cu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9" name="Oval 15">
              <a:extLst>
                <a:ext uri="{FF2B5EF4-FFF2-40B4-BE49-F238E27FC236}">
                  <a16:creationId xmlns:a16="http://schemas.microsoft.com/office/drawing/2014/main" xmlns="" id="{A5B87625-0852-4B02-8D66-B0F655B7BA86}"/>
                </a:ext>
              </a:extLst>
            </p:cNvPr>
            <p:cNvSpPr>
              <a:spLocks noChangeArrowheads="1"/>
            </p:cNvSpPr>
            <p:nvPr/>
          </p:nvSpPr>
          <p:spPr bwMode="auto">
            <a:xfrm>
              <a:off x="-2214735" y="-4694054"/>
              <a:ext cx="10160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0" name="Oval 16">
              <a:extLst>
                <a:ext uri="{FF2B5EF4-FFF2-40B4-BE49-F238E27FC236}">
                  <a16:creationId xmlns:a16="http://schemas.microsoft.com/office/drawing/2014/main" xmlns="" id="{4A9A7993-26E0-4FED-B4B2-B94C5B9685BF}"/>
                </a:ext>
              </a:extLst>
            </p:cNvPr>
            <p:cNvSpPr>
              <a:spLocks noChangeArrowheads="1"/>
            </p:cNvSpPr>
            <p:nvPr/>
          </p:nvSpPr>
          <p:spPr bwMode="auto">
            <a:xfrm>
              <a:off x="-2195686" y="-4675004"/>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1" name="Oval 17">
              <a:extLst>
                <a:ext uri="{FF2B5EF4-FFF2-40B4-BE49-F238E27FC236}">
                  <a16:creationId xmlns:a16="http://schemas.microsoft.com/office/drawing/2014/main" xmlns="" id="{68308D50-8F81-4022-8E5C-9BBC7BA30802}"/>
                </a:ext>
              </a:extLst>
            </p:cNvPr>
            <p:cNvSpPr>
              <a:spLocks noChangeArrowheads="1"/>
            </p:cNvSpPr>
            <p:nvPr/>
          </p:nvSpPr>
          <p:spPr bwMode="auto">
            <a:xfrm>
              <a:off x="-2483024" y="-4714691"/>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2" name="Oval 18">
              <a:extLst>
                <a:ext uri="{FF2B5EF4-FFF2-40B4-BE49-F238E27FC236}">
                  <a16:creationId xmlns:a16="http://schemas.microsoft.com/office/drawing/2014/main" xmlns="" id="{5FEAFC20-F747-4510-A4DF-8C55DC16A2BD}"/>
                </a:ext>
              </a:extLst>
            </p:cNvPr>
            <p:cNvSpPr>
              <a:spLocks noChangeArrowheads="1"/>
            </p:cNvSpPr>
            <p:nvPr/>
          </p:nvSpPr>
          <p:spPr bwMode="auto">
            <a:xfrm>
              <a:off x="-2459210" y="-4694054"/>
              <a:ext cx="98425"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3" name="Oval 19">
              <a:extLst>
                <a:ext uri="{FF2B5EF4-FFF2-40B4-BE49-F238E27FC236}">
                  <a16:creationId xmlns:a16="http://schemas.microsoft.com/office/drawing/2014/main" xmlns="" id="{D4CAD4C0-F3BA-4A4A-9E73-C2FC54395189}"/>
                </a:ext>
              </a:extLst>
            </p:cNvPr>
            <p:cNvSpPr>
              <a:spLocks noChangeArrowheads="1"/>
            </p:cNvSpPr>
            <p:nvPr/>
          </p:nvSpPr>
          <p:spPr bwMode="auto">
            <a:xfrm>
              <a:off x="-2433810" y="-4670240"/>
              <a:ext cx="47625"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4" name="Oval 20">
              <a:extLst>
                <a:ext uri="{FF2B5EF4-FFF2-40B4-BE49-F238E27FC236}">
                  <a16:creationId xmlns:a16="http://schemas.microsoft.com/office/drawing/2014/main" xmlns="" id="{BBD7D811-6A31-49FF-ACE0-05D34BECAC63}"/>
                </a:ext>
              </a:extLst>
            </p:cNvPr>
            <p:cNvSpPr>
              <a:spLocks noChangeArrowheads="1"/>
            </p:cNvSpPr>
            <p:nvPr/>
          </p:nvSpPr>
          <p:spPr bwMode="auto">
            <a:xfrm>
              <a:off x="-1559099" y="-4694054"/>
              <a:ext cx="107950" cy="101600"/>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5" name="Oval 21">
              <a:extLst>
                <a:ext uri="{FF2B5EF4-FFF2-40B4-BE49-F238E27FC236}">
                  <a16:creationId xmlns:a16="http://schemas.microsoft.com/office/drawing/2014/main" xmlns="" id="{2C50A87F-800C-48D1-83FC-33A049CBD019}"/>
                </a:ext>
              </a:extLst>
            </p:cNvPr>
            <p:cNvSpPr>
              <a:spLocks noChangeArrowheads="1"/>
            </p:cNvSpPr>
            <p:nvPr/>
          </p:nvSpPr>
          <p:spPr bwMode="auto">
            <a:xfrm>
              <a:off x="-1535285" y="-4675004"/>
              <a:ext cx="63500" cy="635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6" name="Oval 22">
              <a:extLst>
                <a:ext uri="{FF2B5EF4-FFF2-40B4-BE49-F238E27FC236}">
                  <a16:creationId xmlns:a16="http://schemas.microsoft.com/office/drawing/2014/main" xmlns="" id="{177681EF-E995-4F5A-ADE6-1E0D4A5916CC}"/>
                </a:ext>
              </a:extLst>
            </p:cNvPr>
            <p:cNvSpPr>
              <a:spLocks noChangeArrowheads="1"/>
            </p:cNvSpPr>
            <p:nvPr/>
          </p:nvSpPr>
          <p:spPr bwMode="auto">
            <a:xfrm>
              <a:off x="-1330498" y="-4714691"/>
              <a:ext cx="141288" cy="141288"/>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7" name="Oval 23">
              <a:extLst>
                <a:ext uri="{FF2B5EF4-FFF2-40B4-BE49-F238E27FC236}">
                  <a16:creationId xmlns:a16="http://schemas.microsoft.com/office/drawing/2014/main" xmlns="" id="{FBAA2201-7D2A-42B3-8D79-7F9D81E1E8D9}"/>
                </a:ext>
              </a:extLst>
            </p:cNvPr>
            <p:cNvSpPr>
              <a:spLocks noChangeArrowheads="1"/>
            </p:cNvSpPr>
            <p:nvPr/>
          </p:nvSpPr>
          <p:spPr bwMode="auto">
            <a:xfrm>
              <a:off x="-1311448" y="-4694054"/>
              <a:ext cx="103188" cy="101600"/>
            </a:xfrm>
            <a:prstGeom prst="ellipse">
              <a:avLst/>
            </a:prstGeom>
            <a:solidFill>
              <a:srgbClr val="C4C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8" name="Oval 24">
              <a:extLst>
                <a:ext uri="{FF2B5EF4-FFF2-40B4-BE49-F238E27FC236}">
                  <a16:creationId xmlns:a16="http://schemas.microsoft.com/office/drawing/2014/main" xmlns="" id="{2F111A11-F006-407D-9223-0DC37AE0967A}"/>
                </a:ext>
              </a:extLst>
            </p:cNvPr>
            <p:cNvSpPr>
              <a:spLocks noChangeArrowheads="1"/>
            </p:cNvSpPr>
            <p:nvPr/>
          </p:nvSpPr>
          <p:spPr bwMode="auto">
            <a:xfrm>
              <a:off x="-1286048" y="-4670241"/>
              <a:ext cx="52388" cy="53975"/>
            </a:xfrm>
            <a:prstGeom prst="ellipse">
              <a:avLst/>
            </a:prstGeom>
            <a:solidFill>
              <a:srgbClr val="AFA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9" name="Freeform 25">
              <a:extLst>
                <a:ext uri="{FF2B5EF4-FFF2-40B4-BE49-F238E27FC236}">
                  <a16:creationId xmlns:a16="http://schemas.microsoft.com/office/drawing/2014/main" xmlns="" id="{9322A272-C0A9-4E1A-A267-771FFF0D9005}"/>
                </a:ext>
              </a:extLst>
            </p:cNvPr>
            <p:cNvSpPr>
              <a:spLocks/>
            </p:cNvSpPr>
            <p:nvPr/>
          </p:nvSpPr>
          <p:spPr bwMode="auto">
            <a:xfrm>
              <a:off x="-3524424" y="-3916177"/>
              <a:ext cx="9525" cy="209551"/>
            </a:xfrm>
            <a:custGeom>
              <a:avLst/>
              <a:gdLst>
                <a:gd name="T0" fmla="*/ 0 w 2"/>
                <a:gd name="T1" fmla="*/ 0 h 43"/>
                <a:gd name="T2" fmla="*/ 0 w 2"/>
                <a:gd name="T3" fmla="*/ 43 h 43"/>
                <a:gd name="T4" fmla="*/ 1 w 2"/>
                <a:gd name="T5" fmla="*/ 43 h 43"/>
                <a:gd name="T6" fmla="*/ 2 w 2"/>
                <a:gd name="T7" fmla="*/ 43 h 43"/>
                <a:gd name="T8" fmla="*/ 2 w 2"/>
                <a:gd name="T9" fmla="*/ 0 h 43"/>
                <a:gd name="T10" fmla="*/ 1 w 2"/>
                <a:gd name="T11" fmla="*/ 0 h 43"/>
                <a:gd name="T12" fmla="*/ 0 w 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 h="43">
                  <a:moveTo>
                    <a:pt x="0" y="0"/>
                  </a:moveTo>
                  <a:cubicBezTo>
                    <a:pt x="0" y="43"/>
                    <a:pt x="0" y="43"/>
                    <a:pt x="0" y="43"/>
                  </a:cubicBezTo>
                  <a:cubicBezTo>
                    <a:pt x="0" y="43"/>
                    <a:pt x="0" y="43"/>
                    <a:pt x="1" y="43"/>
                  </a:cubicBezTo>
                  <a:cubicBezTo>
                    <a:pt x="2" y="43"/>
                    <a:pt x="2" y="43"/>
                    <a:pt x="2" y="43"/>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0" name="Freeform 26">
              <a:extLst>
                <a:ext uri="{FF2B5EF4-FFF2-40B4-BE49-F238E27FC236}">
                  <a16:creationId xmlns:a16="http://schemas.microsoft.com/office/drawing/2014/main" xmlns="" id="{155B25F2-F34A-4CA9-9999-187805469EED}"/>
                </a:ext>
              </a:extLst>
            </p:cNvPr>
            <p:cNvSpPr>
              <a:spLocks/>
            </p:cNvSpPr>
            <p:nvPr/>
          </p:nvSpPr>
          <p:spPr bwMode="auto">
            <a:xfrm>
              <a:off x="-3524424" y="-3463737"/>
              <a:ext cx="9525" cy="388939"/>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1" name="Freeform 27">
              <a:extLst>
                <a:ext uri="{FF2B5EF4-FFF2-40B4-BE49-F238E27FC236}">
                  <a16:creationId xmlns:a16="http://schemas.microsoft.com/office/drawing/2014/main" xmlns="" id="{7E0F33CB-A556-417E-818F-E850CB4B06D7}"/>
                </a:ext>
              </a:extLst>
            </p:cNvPr>
            <p:cNvSpPr>
              <a:spLocks/>
            </p:cNvSpPr>
            <p:nvPr/>
          </p:nvSpPr>
          <p:spPr bwMode="auto">
            <a:xfrm>
              <a:off x="-3524424" y="-2943035"/>
              <a:ext cx="9525" cy="388939"/>
            </a:xfrm>
            <a:custGeom>
              <a:avLst/>
              <a:gdLst>
                <a:gd name="T0" fmla="*/ 0 w 2"/>
                <a:gd name="T1" fmla="*/ 0 h 80"/>
                <a:gd name="T2" fmla="*/ 0 w 2"/>
                <a:gd name="T3" fmla="*/ 80 h 80"/>
                <a:gd name="T4" fmla="*/ 1 w 2"/>
                <a:gd name="T5" fmla="*/ 80 h 80"/>
                <a:gd name="T6" fmla="*/ 2 w 2"/>
                <a:gd name="T7" fmla="*/ 80 h 80"/>
                <a:gd name="T8" fmla="*/ 2 w 2"/>
                <a:gd name="T9" fmla="*/ 0 h 80"/>
                <a:gd name="T10" fmla="*/ 1 w 2"/>
                <a:gd name="T11" fmla="*/ 0 h 80"/>
                <a:gd name="T12" fmla="*/ 0 w 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2" h="80">
                  <a:moveTo>
                    <a:pt x="0" y="0"/>
                  </a:moveTo>
                  <a:cubicBezTo>
                    <a:pt x="0" y="80"/>
                    <a:pt x="0" y="80"/>
                    <a:pt x="0" y="80"/>
                  </a:cubicBezTo>
                  <a:cubicBezTo>
                    <a:pt x="0" y="80"/>
                    <a:pt x="0" y="80"/>
                    <a:pt x="1" y="80"/>
                  </a:cubicBezTo>
                  <a:cubicBezTo>
                    <a:pt x="2" y="80"/>
                    <a:pt x="2" y="80"/>
                    <a:pt x="2" y="80"/>
                  </a:cubicBezTo>
                  <a:cubicBezTo>
                    <a:pt x="2" y="0"/>
                    <a:pt x="2" y="0"/>
                    <a:pt x="2" y="0"/>
                  </a:cubicBezTo>
                  <a:cubicBezTo>
                    <a:pt x="1" y="0"/>
                    <a:pt x="1" y="0"/>
                    <a:pt x="1" y="0"/>
                  </a:cubicBezTo>
                  <a:cubicBezTo>
                    <a:pt x="0" y="0"/>
                    <a:pt x="0" y="0"/>
                    <a:pt x="0" y="0"/>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2" name="Freeform 28">
              <a:extLst>
                <a:ext uri="{FF2B5EF4-FFF2-40B4-BE49-F238E27FC236}">
                  <a16:creationId xmlns:a16="http://schemas.microsoft.com/office/drawing/2014/main" xmlns="" id="{B4AD8304-FF25-4C01-A29C-62B44B2857E6}"/>
                </a:ext>
              </a:extLst>
            </p:cNvPr>
            <p:cNvSpPr>
              <a:spLocks/>
            </p:cNvSpPr>
            <p:nvPr/>
          </p:nvSpPr>
          <p:spPr bwMode="auto">
            <a:xfrm>
              <a:off x="-157335" y="-3089086"/>
              <a:ext cx="28575" cy="787402"/>
            </a:xfrm>
            <a:custGeom>
              <a:avLst/>
              <a:gdLst>
                <a:gd name="T0" fmla="*/ 6 w 6"/>
                <a:gd name="T1" fmla="*/ 158 h 162"/>
                <a:gd name="T2" fmla="*/ 6 w 6"/>
                <a:gd name="T3" fmla="*/ 4 h 162"/>
                <a:gd name="T4" fmla="*/ 2 w 6"/>
                <a:gd name="T5" fmla="*/ 0 h 162"/>
                <a:gd name="T6" fmla="*/ 0 w 6"/>
                <a:gd name="T7" fmla="*/ 0 h 162"/>
                <a:gd name="T8" fmla="*/ 0 w 6"/>
                <a:gd name="T9" fmla="*/ 162 h 162"/>
                <a:gd name="T10" fmla="*/ 2 w 6"/>
                <a:gd name="T11" fmla="*/ 162 h 162"/>
                <a:gd name="T12" fmla="*/ 6 w 6"/>
                <a:gd name="T13" fmla="*/ 158 h 162"/>
              </a:gdLst>
              <a:ahLst/>
              <a:cxnLst>
                <a:cxn ang="0">
                  <a:pos x="T0" y="T1"/>
                </a:cxn>
                <a:cxn ang="0">
                  <a:pos x="T2" y="T3"/>
                </a:cxn>
                <a:cxn ang="0">
                  <a:pos x="T4" y="T5"/>
                </a:cxn>
                <a:cxn ang="0">
                  <a:pos x="T6" y="T7"/>
                </a:cxn>
                <a:cxn ang="0">
                  <a:pos x="T8" y="T9"/>
                </a:cxn>
                <a:cxn ang="0">
                  <a:pos x="T10" y="T11"/>
                </a:cxn>
                <a:cxn ang="0">
                  <a:pos x="T12" y="T13"/>
                </a:cxn>
              </a:cxnLst>
              <a:rect l="0" t="0" r="r" b="b"/>
              <a:pathLst>
                <a:path w="6" h="162">
                  <a:moveTo>
                    <a:pt x="6" y="158"/>
                  </a:moveTo>
                  <a:cubicBezTo>
                    <a:pt x="6" y="4"/>
                    <a:pt x="6" y="4"/>
                    <a:pt x="6" y="4"/>
                  </a:cubicBezTo>
                  <a:cubicBezTo>
                    <a:pt x="6" y="2"/>
                    <a:pt x="4" y="0"/>
                    <a:pt x="2" y="0"/>
                  </a:cubicBezTo>
                  <a:cubicBezTo>
                    <a:pt x="0" y="0"/>
                    <a:pt x="0" y="0"/>
                    <a:pt x="0" y="0"/>
                  </a:cubicBezTo>
                  <a:cubicBezTo>
                    <a:pt x="0" y="162"/>
                    <a:pt x="0" y="162"/>
                    <a:pt x="0" y="162"/>
                  </a:cubicBezTo>
                  <a:cubicBezTo>
                    <a:pt x="2" y="162"/>
                    <a:pt x="2" y="162"/>
                    <a:pt x="2" y="162"/>
                  </a:cubicBezTo>
                  <a:cubicBezTo>
                    <a:pt x="4" y="162"/>
                    <a:pt x="6" y="160"/>
                    <a:pt x="6" y="158"/>
                  </a:cubicBezTo>
                  <a:close/>
                </a:path>
              </a:pathLst>
            </a:custGeom>
            <a:solidFill>
              <a:srgbClr val="DE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3" name="Freeform 29">
              <a:extLst>
                <a:ext uri="{FF2B5EF4-FFF2-40B4-BE49-F238E27FC236}">
                  <a16:creationId xmlns:a16="http://schemas.microsoft.com/office/drawing/2014/main" xmlns="" id="{5B82E5E9-3946-4EFF-8DE7-DE46097A0C17}"/>
                </a:ext>
              </a:extLst>
            </p:cNvPr>
            <p:cNvSpPr>
              <a:spLocks/>
            </p:cNvSpPr>
            <p:nvPr/>
          </p:nvSpPr>
          <p:spPr bwMode="auto">
            <a:xfrm>
              <a:off x="-157335" y="-3089086"/>
              <a:ext cx="9525" cy="787402"/>
            </a:xfrm>
            <a:custGeom>
              <a:avLst/>
              <a:gdLst>
                <a:gd name="T0" fmla="*/ 2 w 2"/>
                <a:gd name="T1" fmla="*/ 162 h 162"/>
                <a:gd name="T2" fmla="*/ 2 w 2"/>
                <a:gd name="T3" fmla="*/ 0 h 162"/>
                <a:gd name="T4" fmla="*/ 2 w 2"/>
                <a:gd name="T5" fmla="*/ 0 h 162"/>
                <a:gd name="T6" fmla="*/ 0 w 2"/>
                <a:gd name="T7" fmla="*/ 0 h 162"/>
                <a:gd name="T8" fmla="*/ 0 w 2"/>
                <a:gd name="T9" fmla="*/ 162 h 162"/>
                <a:gd name="T10" fmla="*/ 2 w 2"/>
                <a:gd name="T11" fmla="*/ 162 h 162"/>
                <a:gd name="T12" fmla="*/ 2 w 2"/>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2" h="162">
                  <a:moveTo>
                    <a:pt x="2" y="162"/>
                  </a:moveTo>
                  <a:cubicBezTo>
                    <a:pt x="2" y="0"/>
                    <a:pt x="2" y="0"/>
                    <a:pt x="2" y="0"/>
                  </a:cubicBezTo>
                  <a:cubicBezTo>
                    <a:pt x="2" y="0"/>
                    <a:pt x="2" y="0"/>
                    <a:pt x="2" y="0"/>
                  </a:cubicBezTo>
                  <a:cubicBezTo>
                    <a:pt x="0" y="0"/>
                    <a:pt x="0" y="0"/>
                    <a:pt x="0" y="0"/>
                  </a:cubicBezTo>
                  <a:cubicBezTo>
                    <a:pt x="0" y="162"/>
                    <a:pt x="0" y="162"/>
                    <a:pt x="0" y="162"/>
                  </a:cubicBezTo>
                  <a:cubicBezTo>
                    <a:pt x="2" y="162"/>
                    <a:pt x="2" y="162"/>
                    <a:pt x="2" y="162"/>
                  </a:cubicBezTo>
                  <a:cubicBezTo>
                    <a:pt x="2" y="162"/>
                    <a:pt x="2" y="162"/>
                    <a:pt x="2" y="162"/>
                  </a:cubicBezTo>
                  <a:close/>
                </a:path>
              </a:pathLst>
            </a:custGeom>
            <a:solidFill>
              <a:srgbClr val="D3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4" name="Rectangle 30">
              <a:extLst>
                <a:ext uri="{FF2B5EF4-FFF2-40B4-BE49-F238E27FC236}">
                  <a16:creationId xmlns:a16="http://schemas.microsoft.com/office/drawing/2014/main" xmlns="" id="{1BD3D1AB-5491-4EF6-947D-564E47F34221}"/>
                </a:ext>
              </a:extLst>
            </p:cNvPr>
            <p:cNvSpPr>
              <a:spLocks noChangeArrowheads="1"/>
            </p:cNvSpPr>
            <p:nvPr/>
          </p:nvSpPr>
          <p:spPr bwMode="auto">
            <a:xfrm>
              <a:off x="-225598" y="766964"/>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5" name="Rectangle 31">
              <a:extLst>
                <a:ext uri="{FF2B5EF4-FFF2-40B4-BE49-F238E27FC236}">
                  <a16:creationId xmlns:a16="http://schemas.microsoft.com/office/drawing/2014/main" xmlns="" id="{F5E3270B-6F6B-45B0-86EC-29E7A7125550}"/>
                </a:ext>
              </a:extLst>
            </p:cNvPr>
            <p:cNvSpPr>
              <a:spLocks noChangeArrowheads="1"/>
            </p:cNvSpPr>
            <p:nvPr/>
          </p:nvSpPr>
          <p:spPr bwMode="auto">
            <a:xfrm>
              <a:off x="-3514899" y="766963"/>
              <a:ext cx="68263" cy="63500"/>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6" name="Rectangle 32">
              <a:extLst>
                <a:ext uri="{FF2B5EF4-FFF2-40B4-BE49-F238E27FC236}">
                  <a16:creationId xmlns:a16="http://schemas.microsoft.com/office/drawing/2014/main" xmlns="" id="{BA362EFC-D4BE-45D1-95C0-2DBD5202A2FE}"/>
                </a:ext>
              </a:extLst>
            </p:cNvPr>
            <p:cNvSpPr>
              <a:spLocks noChangeArrowheads="1"/>
            </p:cNvSpPr>
            <p:nvPr/>
          </p:nvSpPr>
          <p:spPr bwMode="auto">
            <a:xfrm>
              <a:off x="-225598" y="-4125716"/>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7" name="Rectangle 33">
              <a:extLst>
                <a:ext uri="{FF2B5EF4-FFF2-40B4-BE49-F238E27FC236}">
                  <a16:creationId xmlns:a16="http://schemas.microsoft.com/office/drawing/2014/main" xmlns="" id="{917968E5-62E8-478F-9A3C-FAC2FDA2EEBD}"/>
                </a:ext>
              </a:extLst>
            </p:cNvPr>
            <p:cNvSpPr>
              <a:spLocks noChangeArrowheads="1"/>
            </p:cNvSpPr>
            <p:nvPr/>
          </p:nvSpPr>
          <p:spPr bwMode="auto">
            <a:xfrm>
              <a:off x="-3514898" y="-4125714"/>
              <a:ext cx="68263" cy="68263"/>
            </a:xfrm>
            <a:prstGeom prst="rect">
              <a:avLst/>
            </a:prstGeom>
            <a:solidFill>
              <a:srgbClr val="E0DF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88" name="Freeform 7">
            <a:extLst>
              <a:ext uri="{FF2B5EF4-FFF2-40B4-BE49-F238E27FC236}">
                <a16:creationId xmlns:a16="http://schemas.microsoft.com/office/drawing/2014/main" xmlns="" id="{4C7F7092-F2F5-49BD-9BF3-233E4A80C85D}"/>
              </a:ext>
            </a:extLst>
          </p:cNvPr>
          <p:cNvSpPr>
            <a:spLocks noGrp="1"/>
          </p:cNvSpPr>
          <p:nvPr>
            <p:ph type="pic" sz="quarter" idx="29"/>
          </p:nvPr>
        </p:nvSpPr>
        <p:spPr bwMode="auto">
          <a:xfrm>
            <a:off x="5402630" y="609986"/>
            <a:ext cx="1882169" cy="3851087"/>
          </a:xfrm>
          <a:custGeom>
            <a:avLst/>
            <a:gdLst>
              <a:gd name="T0" fmla="*/ 562 w 624"/>
              <a:gd name="T1" fmla="*/ 0 h 1272"/>
              <a:gd name="T2" fmla="*/ 507 w 624"/>
              <a:gd name="T3" fmla="*/ 0 h 1272"/>
              <a:gd name="T4" fmla="*/ 477 w 624"/>
              <a:gd name="T5" fmla="*/ 20 h 1272"/>
              <a:gd name="T6" fmla="*/ 476 w 624"/>
              <a:gd name="T7" fmla="*/ 22 h 1272"/>
              <a:gd name="T8" fmla="*/ 447 w 624"/>
              <a:gd name="T9" fmla="*/ 42 h 1272"/>
              <a:gd name="T10" fmla="*/ 178 w 624"/>
              <a:gd name="T11" fmla="*/ 42 h 1272"/>
              <a:gd name="T12" fmla="*/ 148 w 624"/>
              <a:gd name="T13" fmla="*/ 22 h 1272"/>
              <a:gd name="T14" fmla="*/ 147 w 624"/>
              <a:gd name="T15" fmla="*/ 20 h 1272"/>
              <a:gd name="T16" fmla="*/ 118 w 624"/>
              <a:gd name="T17" fmla="*/ 0 h 1272"/>
              <a:gd name="T18" fmla="*/ 63 w 624"/>
              <a:gd name="T19" fmla="*/ 0 h 1272"/>
              <a:gd name="T20" fmla="*/ 17 w 624"/>
              <a:gd name="T21" fmla="*/ 20 h 1272"/>
              <a:gd name="T22" fmla="*/ 0 w 624"/>
              <a:gd name="T23" fmla="*/ 62 h 1272"/>
              <a:gd name="T24" fmla="*/ 0 w 624"/>
              <a:gd name="T25" fmla="*/ 1210 h 1272"/>
              <a:gd name="T26" fmla="*/ 18 w 624"/>
              <a:gd name="T27" fmla="*/ 1254 h 1272"/>
              <a:gd name="T28" fmla="*/ 62 w 624"/>
              <a:gd name="T29" fmla="*/ 1272 h 1272"/>
              <a:gd name="T30" fmla="*/ 562 w 624"/>
              <a:gd name="T31" fmla="*/ 1272 h 1272"/>
              <a:gd name="T32" fmla="*/ 624 w 624"/>
              <a:gd name="T33" fmla="*/ 1210 h 1272"/>
              <a:gd name="T34" fmla="*/ 624 w 624"/>
              <a:gd name="T35" fmla="*/ 62 h 1272"/>
              <a:gd name="T36" fmla="*/ 562 w 624"/>
              <a:gd name="T3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4" h="1272">
                <a:moveTo>
                  <a:pt x="562" y="0"/>
                </a:moveTo>
                <a:cubicBezTo>
                  <a:pt x="507" y="0"/>
                  <a:pt x="507" y="0"/>
                  <a:pt x="507" y="0"/>
                </a:cubicBezTo>
                <a:cubicBezTo>
                  <a:pt x="494" y="0"/>
                  <a:pt x="482" y="8"/>
                  <a:pt x="477" y="20"/>
                </a:cubicBezTo>
                <a:cubicBezTo>
                  <a:pt x="476" y="22"/>
                  <a:pt x="476" y="22"/>
                  <a:pt x="476" y="22"/>
                </a:cubicBezTo>
                <a:cubicBezTo>
                  <a:pt x="472" y="35"/>
                  <a:pt x="460" y="42"/>
                  <a:pt x="447" y="42"/>
                </a:cubicBezTo>
                <a:cubicBezTo>
                  <a:pt x="178" y="42"/>
                  <a:pt x="178" y="42"/>
                  <a:pt x="178" y="42"/>
                </a:cubicBezTo>
                <a:cubicBezTo>
                  <a:pt x="165" y="42"/>
                  <a:pt x="153" y="35"/>
                  <a:pt x="148" y="22"/>
                </a:cubicBezTo>
                <a:cubicBezTo>
                  <a:pt x="147" y="20"/>
                  <a:pt x="147" y="20"/>
                  <a:pt x="147" y="20"/>
                </a:cubicBezTo>
                <a:cubicBezTo>
                  <a:pt x="142" y="8"/>
                  <a:pt x="131" y="0"/>
                  <a:pt x="118" y="0"/>
                </a:cubicBezTo>
                <a:cubicBezTo>
                  <a:pt x="63" y="0"/>
                  <a:pt x="63" y="0"/>
                  <a:pt x="63" y="0"/>
                </a:cubicBezTo>
                <a:cubicBezTo>
                  <a:pt x="45" y="0"/>
                  <a:pt x="28" y="7"/>
                  <a:pt x="17" y="20"/>
                </a:cubicBezTo>
                <a:cubicBezTo>
                  <a:pt x="6" y="31"/>
                  <a:pt x="0" y="46"/>
                  <a:pt x="0" y="62"/>
                </a:cubicBezTo>
                <a:cubicBezTo>
                  <a:pt x="0" y="1210"/>
                  <a:pt x="0" y="1210"/>
                  <a:pt x="0" y="1210"/>
                </a:cubicBezTo>
                <a:cubicBezTo>
                  <a:pt x="0" y="1227"/>
                  <a:pt x="7" y="1243"/>
                  <a:pt x="18" y="1254"/>
                </a:cubicBezTo>
                <a:cubicBezTo>
                  <a:pt x="30" y="1266"/>
                  <a:pt x="46" y="1272"/>
                  <a:pt x="62" y="1272"/>
                </a:cubicBezTo>
                <a:cubicBezTo>
                  <a:pt x="562" y="1272"/>
                  <a:pt x="562" y="1272"/>
                  <a:pt x="562" y="1272"/>
                </a:cubicBezTo>
                <a:cubicBezTo>
                  <a:pt x="597" y="1272"/>
                  <a:pt x="624" y="1245"/>
                  <a:pt x="624" y="1210"/>
                </a:cubicBezTo>
                <a:cubicBezTo>
                  <a:pt x="624" y="62"/>
                  <a:pt x="624" y="62"/>
                  <a:pt x="624" y="62"/>
                </a:cubicBezTo>
                <a:cubicBezTo>
                  <a:pt x="624" y="28"/>
                  <a:pt x="597" y="0"/>
                  <a:pt x="562" y="0"/>
                </a:cubicBez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a:solidFill>
                  <a:schemeClr val="lt1"/>
                </a:solidFill>
              </a:defRPr>
            </a:lvl1pPr>
          </a:lstStyle>
          <a:p>
            <a:pPr lvl="0" algn="ctr"/>
            <a:endParaRPr lang="ru-RU"/>
          </a:p>
        </p:txBody>
      </p:sp>
      <p:sp>
        <p:nvSpPr>
          <p:cNvPr id="189" name="Content Placeholder 6"/>
          <p:cNvSpPr>
            <a:spLocks noGrp="1"/>
          </p:cNvSpPr>
          <p:nvPr>
            <p:ph sz="quarter" idx="14"/>
          </p:nvPr>
        </p:nvSpPr>
        <p:spPr>
          <a:xfrm>
            <a:off x="390529" y="1510087"/>
            <a:ext cx="3124400" cy="2593764"/>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03026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with subtitle and content Layout">
    <p:spTree>
      <p:nvGrpSpPr>
        <p:cNvPr id="1" name=""/>
        <p:cNvGrpSpPr/>
        <p:nvPr/>
      </p:nvGrpSpPr>
      <p:grpSpPr>
        <a:xfrm>
          <a:off x="0" y="0"/>
          <a:ext cx="0" cy="0"/>
          <a:chOff x="0" y="0"/>
          <a:chExt cx="0" cy="0"/>
        </a:xfrm>
      </p:grpSpPr>
      <p:sp>
        <p:nvSpPr>
          <p:cNvPr id="8" name="Прямоугольник 34">
            <a:extLst>
              <a:ext uri="{FF2B5EF4-FFF2-40B4-BE49-F238E27FC236}">
                <a16:creationId xmlns:a16="http://schemas.microsoft.com/office/drawing/2014/main" xmlns="" id="{394B3B32-2383-40C3-8C2F-FAE6BEB7DF0E}"/>
              </a:ext>
            </a:extLst>
          </p:cNvPr>
          <p:cNvSpPr/>
          <p:nvPr userDrawn="1"/>
        </p:nvSpPr>
        <p:spPr>
          <a:xfrm flipV="1">
            <a:off x="0" y="0"/>
            <a:ext cx="9144000" cy="1531898"/>
          </a:xfrm>
          <a:prstGeom prst="rect">
            <a:avLst/>
          </a:prstGeom>
          <a:solidFill>
            <a:srgbClr val="F9F5F1"/>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ru-RU"/>
          </a:p>
        </p:txBody>
      </p:sp>
      <p:sp>
        <p:nvSpPr>
          <p:cNvPr id="2" name="Title 1"/>
          <p:cNvSpPr>
            <a:spLocks noGrp="1"/>
          </p:cNvSpPr>
          <p:nvPr>
            <p:ph type="title"/>
          </p:nvPr>
        </p:nvSpPr>
        <p:spPr>
          <a:xfrm>
            <a:off x="382588" y="383308"/>
            <a:ext cx="3213218" cy="962051"/>
          </a:xfrm>
        </p:spPr>
        <p:txBody>
          <a:bodyPr/>
          <a:lstStyle>
            <a:lvl1pPr>
              <a:defRPr>
                <a:solidFill>
                  <a:schemeClr val="tx1"/>
                </a:solidFill>
              </a:defRPr>
            </a:lvl1pPr>
          </a:lstStyle>
          <a:p>
            <a:r>
              <a:rPr lang="en-US" dirty="0"/>
              <a:t>Click to edit Master title style</a:t>
            </a:r>
          </a:p>
        </p:txBody>
      </p:sp>
      <p:grpSp>
        <p:nvGrpSpPr>
          <p:cNvPr id="52" name="Группа 113">
            <a:extLst>
              <a:ext uri="{FF2B5EF4-FFF2-40B4-BE49-F238E27FC236}">
                <a16:creationId xmlns:a16="http://schemas.microsoft.com/office/drawing/2014/main" xmlns="" id="{C4912257-2FF5-4D3C-9F13-AD19C842C63E}"/>
              </a:ext>
            </a:extLst>
          </p:cNvPr>
          <p:cNvGrpSpPr/>
          <p:nvPr userDrawn="1"/>
        </p:nvGrpSpPr>
        <p:grpSpPr>
          <a:xfrm>
            <a:off x="3932075" y="600759"/>
            <a:ext cx="2611015" cy="3682439"/>
            <a:chOff x="858665" y="-6595864"/>
            <a:chExt cx="5972175" cy="8423276"/>
          </a:xfrm>
          <a:effectLst>
            <a:reflection blurRad="50800" stA="50000" endPos="8000" dir="5400000" sy="-100000" algn="bl" rotWithShape="0"/>
          </a:effectLst>
        </p:grpSpPr>
        <p:sp>
          <p:nvSpPr>
            <p:cNvPr id="53" name="Freeform 34">
              <a:extLst>
                <a:ext uri="{FF2B5EF4-FFF2-40B4-BE49-F238E27FC236}">
                  <a16:creationId xmlns:a16="http://schemas.microsoft.com/office/drawing/2014/main" xmlns="" id="{C5BD4CFF-37C1-481B-A120-85960087808F}"/>
                </a:ext>
              </a:extLst>
            </p:cNvPr>
            <p:cNvSpPr>
              <a:spLocks/>
            </p:cNvSpPr>
            <p:nvPr/>
          </p:nvSpPr>
          <p:spPr bwMode="auto">
            <a:xfrm>
              <a:off x="892002" y="-6567289"/>
              <a:ext cx="5905500" cy="8361363"/>
            </a:xfrm>
            <a:custGeom>
              <a:avLst/>
              <a:gdLst>
                <a:gd name="T0" fmla="*/ 56 w 1214"/>
                <a:gd name="T1" fmla="*/ 1719 h 1719"/>
                <a:gd name="T2" fmla="*/ 0 w 1214"/>
                <a:gd name="T3" fmla="*/ 1663 h 1719"/>
                <a:gd name="T4" fmla="*/ 0 w 1214"/>
                <a:gd name="T5" fmla="*/ 57 h 1719"/>
                <a:gd name="T6" fmla="*/ 56 w 1214"/>
                <a:gd name="T7" fmla="*/ 0 h 1719"/>
                <a:gd name="T8" fmla="*/ 1158 w 1214"/>
                <a:gd name="T9" fmla="*/ 0 h 1719"/>
                <a:gd name="T10" fmla="*/ 1214 w 1214"/>
                <a:gd name="T11" fmla="*/ 57 h 1719"/>
                <a:gd name="T12" fmla="*/ 1214 w 1214"/>
                <a:gd name="T13" fmla="*/ 1663 h 1719"/>
                <a:gd name="T14" fmla="*/ 1158 w 1214"/>
                <a:gd name="T15" fmla="*/ 1719 h 1719"/>
                <a:gd name="T16" fmla="*/ 56 w 1214"/>
                <a:gd name="T17" fmla="*/ 1719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4" h="1719">
                  <a:moveTo>
                    <a:pt x="56" y="1719"/>
                  </a:moveTo>
                  <a:cubicBezTo>
                    <a:pt x="25" y="1719"/>
                    <a:pt x="0" y="1694"/>
                    <a:pt x="0" y="1663"/>
                  </a:cubicBezTo>
                  <a:cubicBezTo>
                    <a:pt x="0" y="57"/>
                    <a:pt x="0" y="57"/>
                    <a:pt x="0" y="57"/>
                  </a:cubicBezTo>
                  <a:cubicBezTo>
                    <a:pt x="0" y="26"/>
                    <a:pt x="25" y="0"/>
                    <a:pt x="56" y="0"/>
                  </a:cubicBezTo>
                  <a:cubicBezTo>
                    <a:pt x="1158" y="0"/>
                    <a:pt x="1158" y="0"/>
                    <a:pt x="1158" y="0"/>
                  </a:cubicBezTo>
                  <a:cubicBezTo>
                    <a:pt x="1189" y="0"/>
                    <a:pt x="1214" y="26"/>
                    <a:pt x="1214" y="57"/>
                  </a:cubicBezTo>
                  <a:cubicBezTo>
                    <a:pt x="1214" y="1663"/>
                    <a:pt x="1214" y="1663"/>
                    <a:pt x="1214" y="1663"/>
                  </a:cubicBezTo>
                  <a:cubicBezTo>
                    <a:pt x="1214" y="1694"/>
                    <a:pt x="1189" y="1719"/>
                    <a:pt x="1158" y="1719"/>
                  </a:cubicBezTo>
                  <a:lnTo>
                    <a:pt x="56" y="1719"/>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35">
              <a:extLst>
                <a:ext uri="{FF2B5EF4-FFF2-40B4-BE49-F238E27FC236}">
                  <a16:creationId xmlns:a16="http://schemas.microsoft.com/office/drawing/2014/main" xmlns="" id="{6CE0A69A-8871-46D7-AEEE-E98D29A6050B}"/>
                </a:ext>
              </a:extLst>
            </p:cNvPr>
            <p:cNvSpPr>
              <a:spLocks noEditPoints="1"/>
            </p:cNvSpPr>
            <p:nvPr/>
          </p:nvSpPr>
          <p:spPr bwMode="auto">
            <a:xfrm>
              <a:off x="896765" y="-6557764"/>
              <a:ext cx="5895975" cy="8347075"/>
            </a:xfrm>
            <a:custGeom>
              <a:avLst/>
              <a:gdLst>
                <a:gd name="T0" fmla="*/ 1157 w 1212"/>
                <a:gd name="T1" fmla="*/ 1716 h 1716"/>
                <a:gd name="T2" fmla="*/ 55 w 1212"/>
                <a:gd name="T3" fmla="*/ 1716 h 1716"/>
                <a:gd name="T4" fmla="*/ 0 w 1212"/>
                <a:gd name="T5" fmla="*/ 1661 h 1716"/>
                <a:gd name="T6" fmla="*/ 0 w 1212"/>
                <a:gd name="T7" fmla="*/ 55 h 1716"/>
                <a:gd name="T8" fmla="*/ 55 w 1212"/>
                <a:gd name="T9" fmla="*/ 0 h 1716"/>
                <a:gd name="T10" fmla="*/ 1157 w 1212"/>
                <a:gd name="T11" fmla="*/ 0 h 1716"/>
                <a:gd name="T12" fmla="*/ 1212 w 1212"/>
                <a:gd name="T13" fmla="*/ 55 h 1716"/>
                <a:gd name="T14" fmla="*/ 1212 w 1212"/>
                <a:gd name="T15" fmla="*/ 1661 h 1716"/>
                <a:gd name="T16" fmla="*/ 1157 w 1212"/>
                <a:gd name="T17" fmla="*/ 1716 h 1716"/>
                <a:gd name="T18" fmla="*/ 55 w 1212"/>
                <a:gd name="T19" fmla="*/ 0 h 1716"/>
                <a:gd name="T20" fmla="*/ 1 w 1212"/>
                <a:gd name="T21" fmla="*/ 55 h 1716"/>
                <a:gd name="T22" fmla="*/ 1 w 1212"/>
                <a:gd name="T23" fmla="*/ 1661 h 1716"/>
                <a:gd name="T24" fmla="*/ 55 w 1212"/>
                <a:gd name="T25" fmla="*/ 1715 h 1716"/>
                <a:gd name="T26" fmla="*/ 1157 w 1212"/>
                <a:gd name="T27" fmla="*/ 1715 h 1716"/>
                <a:gd name="T28" fmla="*/ 1211 w 1212"/>
                <a:gd name="T29" fmla="*/ 1661 h 1716"/>
                <a:gd name="T30" fmla="*/ 1211 w 1212"/>
                <a:gd name="T31" fmla="*/ 55 h 1716"/>
                <a:gd name="T32" fmla="*/ 1157 w 1212"/>
                <a:gd name="T33" fmla="*/ 0 h 1716"/>
                <a:gd name="T34" fmla="*/ 55 w 1212"/>
                <a:gd name="T35" fmla="*/ 0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2" h="1716">
                  <a:moveTo>
                    <a:pt x="1157" y="1716"/>
                  </a:moveTo>
                  <a:cubicBezTo>
                    <a:pt x="55" y="1716"/>
                    <a:pt x="55" y="1716"/>
                    <a:pt x="55" y="1716"/>
                  </a:cubicBezTo>
                  <a:cubicBezTo>
                    <a:pt x="25" y="1716"/>
                    <a:pt x="0" y="1691"/>
                    <a:pt x="0" y="1661"/>
                  </a:cubicBezTo>
                  <a:cubicBezTo>
                    <a:pt x="0" y="55"/>
                    <a:pt x="0" y="55"/>
                    <a:pt x="0" y="55"/>
                  </a:cubicBezTo>
                  <a:cubicBezTo>
                    <a:pt x="0" y="24"/>
                    <a:pt x="25" y="0"/>
                    <a:pt x="55" y="0"/>
                  </a:cubicBezTo>
                  <a:cubicBezTo>
                    <a:pt x="1157" y="0"/>
                    <a:pt x="1157" y="0"/>
                    <a:pt x="1157" y="0"/>
                  </a:cubicBezTo>
                  <a:cubicBezTo>
                    <a:pt x="1187" y="0"/>
                    <a:pt x="1212" y="24"/>
                    <a:pt x="1212" y="55"/>
                  </a:cubicBezTo>
                  <a:cubicBezTo>
                    <a:pt x="1212" y="1661"/>
                    <a:pt x="1212" y="1661"/>
                    <a:pt x="1212" y="1661"/>
                  </a:cubicBezTo>
                  <a:cubicBezTo>
                    <a:pt x="1212" y="1691"/>
                    <a:pt x="1187" y="1716"/>
                    <a:pt x="1157" y="1716"/>
                  </a:cubicBezTo>
                  <a:close/>
                  <a:moveTo>
                    <a:pt x="55" y="0"/>
                  </a:moveTo>
                  <a:cubicBezTo>
                    <a:pt x="25" y="0"/>
                    <a:pt x="1" y="25"/>
                    <a:pt x="1" y="55"/>
                  </a:cubicBezTo>
                  <a:cubicBezTo>
                    <a:pt x="1" y="1661"/>
                    <a:pt x="1" y="1661"/>
                    <a:pt x="1" y="1661"/>
                  </a:cubicBezTo>
                  <a:cubicBezTo>
                    <a:pt x="1" y="1691"/>
                    <a:pt x="25" y="1715"/>
                    <a:pt x="55" y="1715"/>
                  </a:cubicBezTo>
                  <a:cubicBezTo>
                    <a:pt x="1157" y="1715"/>
                    <a:pt x="1157" y="1715"/>
                    <a:pt x="1157" y="1715"/>
                  </a:cubicBezTo>
                  <a:cubicBezTo>
                    <a:pt x="1187" y="1715"/>
                    <a:pt x="1211" y="1691"/>
                    <a:pt x="1211" y="1661"/>
                  </a:cubicBezTo>
                  <a:cubicBezTo>
                    <a:pt x="1211" y="55"/>
                    <a:pt x="1211" y="55"/>
                    <a:pt x="1211" y="55"/>
                  </a:cubicBezTo>
                  <a:cubicBezTo>
                    <a:pt x="1211" y="25"/>
                    <a:pt x="1187" y="0"/>
                    <a:pt x="1157" y="0"/>
                  </a:cubicBezTo>
                  <a:lnTo>
                    <a:pt x="55" y="0"/>
                  </a:ln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36">
              <a:extLst>
                <a:ext uri="{FF2B5EF4-FFF2-40B4-BE49-F238E27FC236}">
                  <a16:creationId xmlns:a16="http://schemas.microsoft.com/office/drawing/2014/main" xmlns="" id="{2D72861E-7C7A-4DDA-BC13-1C1488D777B7}"/>
                </a:ext>
              </a:extLst>
            </p:cNvPr>
            <p:cNvSpPr>
              <a:spLocks noEditPoints="1"/>
            </p:cNvSpPr>
            <p:nvPr/>
          </p:nvSpPr>
          <p:spPr bwMode="auto">
            <a:xfrm>
              <a:off x="858665" y="-6595864"/>
              <a:ext cx="5972175" cy="8423275"/>
            </a:xfrm>
            <a:custGeom>
              <a:avLst/>
              <a:gdLst>
                <a:gd name="T0" fmla="*/ 1165 w 1228"/>
                <a:gd name="T1" fmla="*/ 0 h 1732"/>
                <a:gd name="T2" fmla="*/ 63 w 1228"/>
                <a:gd name="T3" fmla="*/ 0 h 1732"/>
                <a:gd name="T4" fmla="*/ 0 w 1228"/>
                <a:gd name="T5" fmla="*/ 63 h 1732"/>
                <a:gd name="T6" fmla="*/ 0 w 1228"/>
                <a:gd name="T7" fmla="*/ 1669 h 1732"/>
                <a:gd name="T8" fmla="*/ 63 w 1228"/>
                <a:gd name="T9" fmla="*/ 1732 h 1732"/>
                <a:gd name="T10" fmla="*/ 1165 w 1228"/>
                <a:gd name="T11" fmla="*/ 1732 h 1732"/>
                <a:gd name="T12" fmla="*/ 1228 w 1228"/>
                <a:gd name="T13" fmla="*/ 1669 h 1732"/>
                <a:gd name="T14" fmla="*/ 1228 w 1228"/>
                <a:gd name="T15" fmla="*/ 63 h 1732"/>
                <a:gd name="T16" fmla="*/ 1165 w 1228"/>
                <a:gd name="T17" fmla="*/ 0 h 1732"/>
                <a:gd name="T18" fmla="*/ 1221 w 1228"/>
                <a:gd name="T19" fmla="*/ 1669 h 1732"/>
                <a:gd name="T20" fmla="*/ 1165 w 1228"/>
                <a:gd name="T21" fmla="*/ 1725 h 1732"/>
                <a:gd name="T22" fmla="*/ 63 w 1228"/>
                <a:gd name="T23" fmla="*/ 1725 h 1732"/>
                <a:gd name="T24" fmla="*/ 7 w 1228"/>
                <a:gd name="T25" fmla="*/ 1669 h 1732"/>
                <a:gd name="T26" fmla="*/ 7 w 1228"/>
                <a:gd name="T27" fmla="*/ 63 h 1732"/>
                <a:gd name="T28" fmla="*/ 63 w 1228"/>
                <a:gd name="T29" fmla="*/ 6 h 1732"/>
                <a:gd name="T30" fmla="*/ 1165 w 1228"/>
                <a:gd name="T31" fmla="*/ 6 h 1732"/>
                <a:gd name="T32" fmla="*/ 1221 w 1228"/>
                <a:gd name="T33" fmla="*/ 63 h 1732"/>
                <a:gd name="T34" fmla="*/ 1221 w 1228"/>
                <a:gd name="T35" fmla="*/ 1669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8" h="1732">
                  <a:moveTo>
                    <a:pt x="1165" y="0"/>
                  </a:moveTo>
                  <a:cubicBezTo>
                    <a:pt x="63" y="0"/>
                    <a:pt x="63" y="0"/>
                    <a:pt x="63" y="0"/>
                  </a:cubicBezTo>
                  <a:cubicBezTo>
                    <a:pt x="28" y="0"/>
                    <a:pt x="0" y="28"/>
                    <a:pt x="0" y="63"/>
                  </a:cubicBezTo>
                  <a:cubicBezTo>
                    <a:pt x="0" y="1669"/>
                    <a:pt x="0" y="1669"/>
                    <a:pt x="0" y="1669"/>
                  </a:cubicBezTo>
                  <a:cubicBezTo>
                    <a:pt x="0" y="1703"/>
                    <a:pt x="28" y="1732"/>
                    <a:pt x="63" y="1732"/>
                  </a:cubicBezTo>
                  <a:cubicBezTo>
                    <a:pt x="1165" y="1732"/>
                    <a:pt x="1165" y="1732"/>
                    <a:pt x="1165" y="1732"/>
                  </a:cubicBezTo>
                  <a:cubicBezTo>
                    <a:pt x="1200" y="1732"/>
                    <a:pt x="1228" y="1703"/>
                    <a:pt x="1228" y="1669"/>
                  </a:cubicBezTo>
                  <a:cubicBezTo>
                    <a:pt x="1228" y="63"/>
                    <a:pt x="1228" y="63"/>
                    <a:pt x="1228" y="63"/>
                  </a:cubicBezTo>
                  <a:cubicBezTo>
                    <a:pt x="1228" y="28"/>
                    <a:pt x="1200" y="0"/>
                    <a:pt x="1165" y="0"/>
                  </a:cubicBezTo>
                  <a:close/>
                  <a:moveTo>
                    <a:pt x="1221" y="1669"/>
                  </a:moveTo>
                  <a:cubicBezTo>
                    <a:pt x="1221" y="1700"/>
                    <a:pt x="1196" y="1725"/>
                    <a:pt x="1165" y="1725"/>
                  </a:cubicBezTo>
                  <a:cubicBezTo>
                    <a:pt x="63" y="1725"/>
                    <a:pt x="63" y="1725"/>
                    <a:pt x="63" y="1725"/>
                  </a:cubicBezTo>
                  <a:cubicBezTo>
                    <a:pt x="32" y="1725"/>
                    <a:pt x="7" y="1700"/>
                    <a:pt x="7" y="1669"/>
                  </a:cubicBezTo>
                  <a:cubicBezTo>
                    <a:pt x="7" y="63"/>
                    <a:pt x="7" y="63"/>
                    <a:pt x="7" y="63"/>
                  </a:cubicBezTo>
                  <a:cubicBezTo>
                    <a:pt x="7" y="32"/>
                    <a:pt x="32" y="6"/>
                    <a:pt x="63" y="6"/>
                  </a:cubicBezTo>
                  <a:cubicBezTo>
                    <a:pt x="1165" y="6"/>
                    <a:pt x="1165" y="6"/>
                    <a:pt x="1165" y="6"/>
                  </a:cubicBezTo>
                  <a:cubicBezTo>
                    <a:pt x="1196" y="6"/>
                    <a:pt x="1221" y="32"/>
                    <a:pt x="1221" y="63"/>
                  </a:cubicBezTo>
                  <a:lnTo>
                    <a:pt x="1221" y="1669"/>
                  </a:ln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37">
              <a:extLst>
                <a:ext uri="{FF2B5EF4-FFF2-40B4-BE49-F238E27FC236}">
                  <a16:creationId xmlns:a16="http://schemas.microsoft.com/office/drawing/2014/main" xmlns="" id="{1AD0090A-182B-4C76-9FD2-74195ED2BF15}"/>
                </a:ext>
              </a:extLst>
            </p:cNvPr>
            <p:cNvSpPr>
              <a:spLocks/>
            </p:cNvSpPr>
            <p:nvPr/>
          </p:nvSpPr>
          <p:spPr bwMode="auto">
            <a:xfrm>
              <a:off x="3651077" y="1278136"/>
              <a:ext cx="388938" cy="346075"/>
            </a:xfrm>
            <a:custGeom>
              <a:avLst/>
              <a:gdLst>
                <a:gd name="T0" fmla="*/ 1 w 80"/>
                <a:gd name="T1" fmla="*/ 42 h 71"/>
                <a:gd name="T2" fmla="*/ 41 w 80"/>
                <a:gd name="T3" fmla="*/ 2 h 71"/>
                <a:gd name="T4" fmla="*/ 80 w 80"/>
                <a:gd name="T5" fmla="*/ 41 h 71"/>
                <a:gd name="T6" fmla="*/ 80 w 80"/>
                <a:gd name="T7" fmla="*/ 40 h 71"/>
                <a:gd name="T8" fmla="*/ 40 w 80"/>
                <a:gd name="T9" fmla="*/ 0 h 71"/>
                <a:gd name="T10" fmla="*/ 0 w 80"/>
                <a:gd name="T11" fmla="*/ 40 h 71"/>
                <a:gd name="T12" fmla="*/ 15 w 80"/>
                <a:gd name="T13" fmla="*/ 71 h 71"/>
                <a:gd name="T14" fmla="*/ 1 w 80"/>
                <a:gd name="T15" fmla="*/ 42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71">
                  <a:moveTo>
                    <a:pt x="1" y="42"/>
                  </a:moveTo>
                  <a:cubicBezTo>
                    <a:pt x="1" y="20"/>
                    <a:pt x="19" y="2"/>
                    <a:pt x="41" y="2"/>
                  </a:cubicBezTo>
                  <a:cubicBezTo>
                    <a:pt x="62" y="2"/>
                    <a:pt x="80" y="19"/>
                    <a:pt x="80" y="41"/>
                  </a:cubicBezTo>
                  <a:cubicBezTo>
                    <a:pt x="80" y="41"/>
                    <a:pt x="80" y="40"/>
                    <a:pt x="80" y="40"/>
                  </a:cubicBezTo>
                  <a:cubicBezTo>
                    <a:pt x="80" y="18"/>
                    <a:pt x="62" y="0"/>
                    <a:pt x="40" y="0"/>
                  </a:cubicBezTo>
                  <a:cubicBezTo>
                    <a:pt x="18" y="0"/>
                    <a:pt x="0" y="18"/>
                    <a:pt x="0" y="40"/>
                  </a:cubicBezTo>
                  <a:cubicBezTo>
                    <a:pt x="0" y="53"/>
                    <a:pt x="6" y="64"/>
                    <a:pt x="15" y="71"/>
                  </a:cubicBezTo>
                  <a:cubicBezTo>
                    <a:pt x="6" y="64"/>
                    <a:pt x="1" y="53"/>
                    <a:pt x="1" y="42"/>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38">
              <a:extLst>
                <a:ext uri="{FF2B5EF4-FFF2-40B4-BE49-F238E27FC236}">
                  <a16:creationId xmlns:a16="http://schemas.microsoft.com/office/drawing/2014/main" xmlns="" id="{BC2E1EF4-85B1-4761-B5C9-7D02E138CA97}"/>
                </a:ext>
              </a:extLst>
            </p:cNvPr>
            <p:cNvSpPr>
              <a:spLocks/>
            </p:cNvSpPr>
            <p:nvPr/>
          </p:nvSpPr>
          <p:spPr bwMode="auto">
            <a:xfrm>
              <a:off x="3665365" y="1341636"/>
              <a:ext cx="369888" cy="330200"/>
            </a:xfrm>
            <a:custGeom>
              <a:avLst/>
              <a:gdLst>
                <a:gd name="T0" fmla="*/ 75 w 76"/>
                <a:gd name="T1" fmla="*/ 28 h 68"/>
                <a:gd name="T2" fmla="*/ 37 w 76"/>
                <a:gd name="T3" fmla="*/ 66 h 68"/>
                <a:gd name="T4" fmla="*/ 0 w 76"/>
                <a:gd name="T5" fmla="*/ 29 h 68"/>
                <a:gd name="T6" fmla="*/ 0 w 76"/>
                <a:gd name="T7" fmla="*/ 30 h 68"/>
                <a:gd name="T8" fmla="*/ 38 w 76"/>
                <a:gd name="T9" fmla="*/ 68 h 68"/>
                <a:gd name="T10" fmla="*/ 76 w 76"/>
                <a:gd name="T11" fmla="*/ 30 h 68"/>
                <a:gd name="T12" fmla="*/ 62 w 76"/>
                <a:gd name="T13" fmla="*/ 0 h 68"/>
                <a:gd name="T14" fmla="*/ 75 w 76"/>
                <a:gd name="T15" fmla="*/ 2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8">
                  <a:moveTo>
                    <a:pt x="75" y="28"/>
                  </a:moveTo>
                  <a:cubicBezTo>
                    <a:pt x="75" y="49"/>
                    <a:pt x="58" y="66"/>
                    <a:pt x="37" y="66"/>
                  </a:cubicBezTo>
                  <a:cubicBezTo>
                    <a:pt x="17" y="66"/>
                    <a:pt x="0" y="50"/>
                    <a:pt x="0" y="29"/>
                  </a:cubicBezTo>
                  <a:cubicBezTo>
                    <a:pt x="0" y="30"/>
                    <a:pt x="0" y="30"/>
                    <a:pt x="0" y="30"/>
                  </a:cubicBezTo>
                  <a:cubicBezTo>
                    <a:pt x="0" y="51"/>
                    <a:pt x="17" y="68"/>
                    <a:pt x="38" y="68"/>
                  </a:cubicBezTo>
                  <a:cubicBezTo>
                    <a:pt x="59" y="68"/>
                    <a:pt x="76" y="51"/>
                    <a:pt x="76" y="30"/>
                  </a:cubicBezTo>
                  <a:cubicBezTo>
                    <a:pt x="76" y="18"/>
                    <a:pt x="71" y="7"/>
                    <a:pt x="62" y="0"/>
                  </a:cubicBezTo>
                  <a:cubicBezTo>
                    <a:pt x="70" y="7"/>
                    <a:pt x="75" y="17"/>
                    <a:pt x="75" y="28"/>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Oval 39">
              <a:extLst>
                <a:ext uri="{FF2B5EF4-FFF2-40B4-BE49-F238E27FC236}">
                  <a16:creationId xmlns:a16="http://schemas.microsoft.com/office/drawing/2014/main" xmlns="" id="{0665C39F-9BFC-4DAC-85E4-C6B14B37F53A}"/>
                </a:ext>
              </a:extLst>
            </p:cNvPr>
            <p:cNvSpPr>
              <a:spLocks noChangeArrowheads="1"/>
            </p:cNvSpPr>
            <p:nvPr/>
          </p:nvSpPr>
          <p:spPr bwMode="auto">
            <a:xfrm>
              <a:off x="3665365" y="1292424"/>
              <a:ext cx="369888" cy="365125"/>
            </a:xfrm>
            <a:prstGeom prst="ellipse">
              <a:avLst/>
            </a:prstGeom>
            <a:solidFill>
              <a:srgbClr val="F3F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Oval 40">
              <a:extLst>
                <a:ext uri="{FF2B5EF4-FFF2-40B4-BE49-F238E27FC236}">
                  <a16:creationId xmlns:a16="http://schemas.microsoft.com/office/drawing/2014/main" xmlns="" id="{304B3003-459F-40E4-8A92-4CDBC7325C4A}"/>
                </a:ext>
              </a:extLst>
            </p:cNvPr>
            <p:cNvSpPr>
              <a:spLocks noChangeArrowheads="1"/>
            </p:cNvSpPr>
            <p:nvPr/>
          </p:nvSpPr>
          <p:spPr bwMode="auto">
            <a:xfrm>
              <a:off x="3786015" y="-6324401"/>
              <a:ext cx="117475" cy="112713"/>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Oval 41">
              <a:extLst>
                <a:ext uri="{FF2B5EF4-FFF2-40B4-BE49-F238E27FC236}">
                  <a16:creationId xmlns:a16="http://schemas.microsoft.com/office/drawing/2014/main" xmlns="" id="{7E20D0EC-D916-4C39-82B9-9687B6D8DD19}"/>
                </a:ext>
              </a:extLst>
            </p:cNvPr>
            <p:cNvSpPr>
              <a:spLocks noChangeArrowheads="1"/>
            </p:cNvSpPr>
            <p:nvPr/>
          </p:nvSpPr>
          <p:spPr bwMode="auto">
            <a:xfrm>
              <a:off x="3811415" y="-6303764"/>
              <a:ext cx="68263" cy="73025"/>
            </a:xfrm>
            <a:prstGeom prst="ellipse">
              <a:avLst/>
            </a:prstGeom>
            <a:solidFill>
              <a:srgbClr val="838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Rectangle 42">
              <a:extLst>
                <a:ext uri="{FF2B5EF4-FFF2-40B4-BE49-F238E27FC236}">
                  <a16:creationId xmlns:a16="http://schemas.microsoft.com/office/drawing/2014/main" xmlns="" id="{E66642F0-CFFF-412D-ABE6-901A008D3B6C}"/>
                </a:ext>
              </a:extLst>
            </p:cNvPr>
            <p:cNvSpPr>
              <a:spLocks noChangeArrowheads="1"/>
            </p:cNvSpPr>
            <p:nvPr/>
          </p:nvSpPr>
          <p:spPr bwMode="auto">
            <a:xfrm>
              <a:off x="1203152" y="-5914826"/>
              <a:ext cx="5283200" cy="7067550"/>
            </a:xfrm>
            <a:prstGeom prst="rect">
              <a:avLst/>
            </a:prstGeom>
            <a:solidFill>
              <a:srgbClr val="619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43">
              <a:extLst>
                <a:ext uri="{FF2B5EF4-FFF2-40B4-BE49-F238E27FC236}">
                  <a16:creationId xmlns:a16="http://schemas.microsoft.com/office/drawing/2014/main" xmlns="" id="{410762F2-33DD-4B4B-B6A2-8153B1C65829}"/>
                </a:ext>
              </a:extLst>
            </p:cNvPr>
            <p:cNvSpPr>
              <a:spLocks/>
            </p:cNvSpPr>
            <p:nvPr/>
          </p:nvSpPr>
          <p:spPr bwMode="auto">
            <a:xfrm>
              <a:off x="858665" y="-6595864"/>
              <a:ext cx="5972175" cy="3014663"/>
            </a:xfrm>
            <a:custGeom>
              <a:avLst/>
              <a:gdLst>
                <a:gd name="T0" fmla="*/ 1165 w 1228"/>
                <a:gd name="T1" fmla="*/ 0 h 620"/>
                <a:gd name="T2" fmla="*/ 63 w 1228"/>
                <a:gd name="T3" fmla="*/ 0 h 620"/>
                <a:gd name="T4" fmla="*/ 0 w 1228"/>
                <a:gd name="T5" fmla="*/ 63 h 620"/>
                <a:gd name="T6" fmla="*/ 0 w 1228"/>
                <a:gd name="T7" fmla="*/ 620 h 620"/>
                <a:gd name="T8" fmla="*/ 7 w 1228"/>
                <a:gd name="T9" fmla="*/ 63 h 620"/>
                <a:gd name="T10" fmla="*/ 63 w 1228"/>
                <a:gd name="T11" fmla="*/ 6 h 620"/>
                <a:gd name="T12" fmla="*/ 1165 w 1228"/>
                <a:gd name="T13" fmla="*/ 6 h 620"/>
                <a:gd name="T14" fmla="*/ 1221 w 1228"/>
                <a:gd name="T15" fmla="*/ 63 h 620"/>
                <a:gd name="T16" fmla="*/ 1228 w 1228"/>
                <a:gd name="T17" fmla="*/ 620 h 620"/>
                <a:gd name="T18" fmla="*/ 1228 w 1228"/>
                <a:gd name="T19" fmla="*/ 63 h 620"/>
                <a:gd name="T20" fmla="*/ 1165 w 1228"/>
                <a:gd name="T21"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8" h="620">
                  <a:moveTo>
                    <a:pt x="1165" y="0"/>
                  </a:moveTo>
                  <a:cubicBezTo>
                    <a:pt x="63" y="0"/>
                    <a:pt x="63" y="0"/>
                    <a:pt x="63" y="0"/>
                  </a:cubicBezTo>
                  <a:cubicBezTo>
                    <a:pt x="28" y="0"/>
                    <a:pt x="0" y="28"/>
                    <a:pt x="0" y="63"/>
                  </a:cubicBezTo>
                  <a:cubicBezTo>
                    <a:pt x="0" y="620"/>
                    <a:pt x="0" y="620"/>
                    <a:pt x="0" y="620"/>
                  </a:cubicBezTo>
                  <a:cubicBezTo>
                    <a:pt x="7" y="63"/>
                    <a:pt x="7" y="63"/>
                    <a:pt x="7" y="63"/>
                  </a:cubicBezTo>
                  <a:cubicBezTo>
                    <a:pt x="7" y="32"/>
                    <a:pt x="32" y="6"/>
                    <a:pt x="63" y="6"/>
                  </a:cubicBezTo>
                  <a:cubicBezTo>
                    <a:pt x="1165" y="6"/>
                    <a:pt x="1165" y="6"/>
                    <a:pt x="1165" y="6"/>
                  </a:cubicBezTo>
                  <a:cubicBezTo>
                    <a:pt x="1196" y="6"/>
                    <a:pt x="1221" y="32"/>
                    <a:pt x="1221" y="63"/>
                  </a:cubicBezTo>
                  <a:cubicBezTo>
                    <a:pt x="1228" y="620"/>
                    <a:pt x="1228" y="620"/>
                    <a:pt x="1228" y="620"/>
                  </a:cubicBezTo>
                  <a:cubicBezTo>
                    <a:pt x="1228" y="63"/>
                    <a:pt x="1228" y="63"/>
                    <a:pt x="1228" y="63"/>
                  </a:cubicBezTo>
                  <a:cubicBezTo>
                    <a:pt x="1228" y="28"/>
                    <a:pt x="1200" y="0"/>
                    <a:pt x="1165" y="0"/>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44">
              <a:extLst>
                <a:ext uri="{FF2B5EF4-FFF2-40B4-BE49-F238E27FC236}">
                  <a16:creationId xmlns:a16="http://schemas.microsoft.com/office/drawing/2014/main" xmlns="" id="{CAFB2F98-D4D1-4F98-87CC-B291213FA6A6}"/>
                </a:ext>
              </a:extLst>
            </p:cNvPr>
            <p:cNvSpPr>
              <a:spLocks/>
            </p:cNvSpPr>
            <p:nvPr/>
          </p:nvSpPr>
          <p:spPr bwMode="auto">
            <a:xfrm>
              <a:off x="858665" y="-1187251"/>
              <a:ext cx="5972175" cy="3014663"/>
            </a:xfrm>
            <a:custGeom>
              <a:avLst/>
              <a:gdLst>
                <a:gd name="T0" fmla="*/ 1221 w 1228"/>
                <a:gd name="T1" fmla="*/ 557 h 620"/>
                <a:gd name="T2" fmla="*/ 1165 w 1228"/>
                <a:gd name="T3" fmla="*/ 613 h 620"/>
                <a:gd name="T4" fmla="*/ 63 w 1228"/>
                <a:gd name="T5" fmla="*/ 613 h 620"/>
                <a:gd name="T6" fmla="*/ 7 w 1228"/>
                <a:gd name="T7" fmla="*/ 557 h 620"/>
                <a:gd name="T8" fmla="*/ 0 w 1228"/>
                <a:gd name="T9" fmla="*/ 0 h 620"/>
                <a:gd name="T10" fmla="*/ 0 w 1228"/>
                <a:gd name="T11" fmla="*/ 557 h 620"/>
                <a:gd name="T12" fmla="*/ 63 w 1228"/>
                <a:gd name="T13" fmla="*/ 620 h 620"/>
                <a:gd name="T14" fmla="*/ 1165 w 1228"/>
                <a:gd name="T15" fmla="*/ 620 h 620"/>
                <a:gd name="T16" fmla="*/ 1228 w 1228"/>
                <a:gd name="T17" fmla="*/ 557 h 620"/>
                <a:gd name="T18" fmla="*/ 1228 w 1228"/>
                <a:gd name="T19" fmla="*/ 0 h 620"/>
                <a:gd name="T20" fmla="*/ 1221 w 1228"/>
                <a:gd name="T21" fmla="*/ 557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8" h="620">
                  <a:moveTo>
                    <a:pt x="1221" y="557"/>
                  </a:moveTo>
                  <a:cubicBezTo>
                    <a:pt x="1221" y="588"/>
                    <a:pt x="1196" y="613"/>
                    <a:pt x="1165" y="613"/>
                  </a:cubicBezTo>
                  <a:cubicBezTo>
                    <a:pt x="63" y="613"/>
                    <a:pt x="63" y="613"/>
                    <a:pt x="63" y="613"/>
                  </a:cubicBezTo>
                  <a:cubicBezTo>
                    <a:pt x="32" y="613"/>
                    <a:pt x="7" y="588"/>
                    <a:pt x="7" y="557"/>
                  </a:cubicBezTo>
                  <a:cubicBezTo>
                    <a:pt x="0" y="0"/>
                    <a:pt x="0" y="0"/>
                    <a:pt x="0" y="0"/>
                  </a:cubicBezTo>
                  <a:cubicBezTo>
                    <a:pt x="0" y="557"/>
                    <a:pt x="0" y="557"/>
                    <a:pt x="0" y="557"/>
                  </a:cubicBezTo>
                  <a:cubicBezTo>
                    <a:pt x="0" y="591"/>
                    <a:pt x="28" y="620"/>
                    <a:pt x="63" y="620"/>
                  </a:cubicBezTo>
                  <a:cubicBezTo>
                    <a:pt x="1165" y="620"/>
                    <a:pt x="1165" y="620"/>
                    <a:pt x="1165" y="620"/>
                  </a:cubicBezTo>
                  <a:cubicBezTo>
                    <a:pt x="1200" y="620"/>
                    <a:pt x="1228" y="591"/>
                    <a:pt x="1228" y="557"/>
                  </a:cubicBezTo>
                  <a:cubicBezTo>
                    <a:pt x="1228" y="0"/>
                    <a:pt x="1228" y="0"/>
                    <a:pt x="1228" y="0"/>
                  </a:cubicBezTo>
                  <a:lnTo>
                    <a:pt x="1221" y="557"/>
                  </a:ln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64" name="Рисунок 21">
            <a:extLst>
              <a:ext uri="{FF2B5EF4-FFF2-40B4-BE49-F238E27FC236}">
                <a16:creationId xmlns:a16="http://schemas.microsoft.com/office/drawing/2014/main" xmlns="" id="{92638155-1F68-4422-A43E-8C234CAF062C}"/>
              </a:ext>
            </a:extLst>
          </p:cNvPr>
          <p:cNvSpPr>
            <a:spLocks noGrp="1"/>
          </p:cNvSpPr>
          <p:nvPr>
            <p:ph type="pic" sz="quarter" idx="28"/>
          </p:nvPr>
        </p:nvSpPr>
        <p:spPr>
          <a:xfrm>
            <a:off x="4058241" y="907570"/>
            <a:ext cx="2311879" cy="3095254"/>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19" name="Content Placeholder 6"/>
          <p:cNvSpPr>
            <a:spLocks noGrp="1"/>
          </p:cNvSpPr>
          <p:nvPr>
            <p:ph sz="quarter" idx="14"/>
          </p:nvPr>
        </p:nvSpPr>
        <p:spPr>
          <a:xfrm>
            <a:off x="390529" y="1674859"/>
            <a:ext cx="3124400" cy="2593764"/>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3580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with subtitle and content Layout">
    <p:spTree>
      <p:nvGrpSpPr>
        <p:cNvPr id="1" name=""/>
        <p:cNvGrpSpPr/>
        <p:nvPr/>
      </p:nvGrpSpPr>
      <p:grpSpPr>
        <a:xfrm>
          <a:off x="0" y="0"/>
          <a:ext cx="0" cy="0"/>
          <a:chOff x="0" y="0"/>
          <a:chExt cx="0" cy="0"/>
        </a:xfrm>
      </p:grpSpPr>
      <p:sp>
        <p:nvSpPr>
          <p:cNvPr id="8" name="Прямоугольник 34">
            <a:extLst>
              <a:ext uri="{FF2B5EF4-FFF2-40B4-BE49-F238E27FC236}">
                <a16:creationId xmlns:a16="http://schemas.microsoft.com/office/drawing/2014/main" xmlns="" id="{394B3B32-2383-40C3-8C2F-FAE6BEB7DF0E}"/>
              </a:ext>
            </a:extLst>
          </p:cNvPr>
          <p:cNvSpPr/>
          <p:nvPr userDrawn="1"/>
        </p:nvSpPr>
        <p:spPr>
          <a:xfrm flipV="1">
            <a:off x="0" y="0"/>
            <a:ext cx="9144000" cy="15318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ru-RU"/>
          </a:p>
        </p:txBody>
      </p:sp>
      <p:sp>
        <p:nvSpPr>
          <p:cNvPr id="2" name="Title 1"/>
          <p:cNvSpPr>
            <a:spLocks noGrp="1"/>
          </p:cNvSpPr>
          <p:nvPr>
            <p:ph type="title"/>
          </p:nvPr>
        </p:nvSpPr>
        <p:spPr>
          <a:xfrm>
            <a:off x="382587" y="383308"/>
            <a:ext cx="3240743" cy="962051"/>
          </a:xfrm>
        </p:spPr>
        <p:txBody>
          <a:bodyPr/>
          <a:lstStyle>
            <a:lvl1pPr>
              <a:defRPr>
                <a:solidFill>
                  <a:schemeClr val="bg1"/>
                </a:solidFill>
              </a:defRPr>
            </a:lvl1pPr>
          </a:lstStyle>
          <a:p>
            <a:r>
              <a:rPr lang="en-US" dirty="0"/>
              <a:t>Click to edit Master title style</a:t>
            </a:r>
          </a:p>
        </p:txBody>
      </p:sp>
      <p:sp>
        <p:nvSpPr>
          <p:cNvPr id="33" name="Content Placeholder 6"/>
          <p:cNvSpPr>
            <a:spLocks noGrp="1"/>
          </p:cNvSpPr>
          <p:nvPr>
            <p:ph sz="quarter" idx="14"/>
          </p:nvPr>
        </p:nvSpPr>
        <p:spPr>
          <a:xfrm>
            <a:off x="390529" y="1674859"/>
            <a:ext cx="3124400" cy="2593764"/>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Edit Master text styles</a:t>
            </a:r>
          </a:p>
          <a:p>
            <a:pPr lvl="1"/>
            <a:r>
              <a:rPr lang="en-US" dirty="0"/>
              <a:t>Second level</a:t>
            </a:r>
          </a:p>
          <a:p>
            <a:pPr lvl="2"/>
            <a:r>
              <a:rPr lang="en-US" dirty="0"/>
              <a:t>Third level</a:t>
            </a:r>
          </a:p>
        </p:txBody>
      </p:sp>
      <p:grpSp>
        <p:nvGrpSpPr>
          <p:cNvPr id="34" name="Группа 113">
            <a:extLst>
              <a:ext uri="{FF2B5EF4-FFF2-40B4-BE49-F238E27FC236}">
                <a16:creationId xmlns:a16="http://schemas.microsoft.com/office/drawing/2014/main" xmlns="" id="{C4912257-2FF5-4D3C-9F13-AD19C842C63E}"/>
              </a:ext>
            </a:extLst>
          </p:cNvPr>
          <p:cNvGrpSpPr/>
          <p:nvPr userDrawn="1"/>
        </p:nvGrpSpPr>
        <p:grpSpPr>
          <a:xfrm>
            <a:off x="3932075" y="600759"/>
            <a:ext cx="2611015" cy="3682439"/>
            <a:chOff x="858665" y="-6595864"/>
            <a:chExt cx="5972175" cy="8423276"/>
          </a:xfrm>
          <a:effectLst>
            <a:reflection blurRad="50800" stA="50000" endPos="8000" dir="5400000" sy="-100000" algn="bl" rotWithShape="0"/>
          </a:effectLst>
        </p:grpSpPr>
        <p:sp>
          <p:nvSpPr>
            <p:cNvPr id="35" name="Freeform 34">
              <a:extLst>
                <a:ext uri="{FF2B5EF4-FFF2-40B4-BE49-F238E27FC236}">
                  <a16:creationId xmlns:a16="http://schemas.microsoft.com/office/drawing/2014/main" xmlns="" id="{C5BD4CFF-37C1-481B-A120-85960087808F}"/>
                </a:ext>
              </a:extLst>
            </p:cNvPr>
            <p:cNvSpPr>
              <a:spLocks/>
            </p:cNvSpPr>
            <p:nvPr/>
          </p:nvSpPr>
          <p:spPr bwMode="auto">
            <a:xfrm>
              <a:off x="892002" y="-6567289"/>
              <a:ext cx="5905500" cy="8361363"/>
            </a:xfrm>
            <a:custGeom>
              <a:avLst/>
              <a:gdLst>
                <a:gd name="T0" fmla="*/ 56 w 1214"/>
                <a:gd name="T1" fmla="*/ 1719 h 1719"/>
                <a:gd name="T2" fmla="*/ 0 w 1214"/>
                <a:gd name="T3" fmla="*/ 1663 h 1719"/>
                <a:gd name="T4" fmla="*/ 0 w 1214"/>
                <a:gd name="T5" fmla="*/ 57 h 1719"/>
                <a:gd name="T6" fmla="*/ 56 w 1214"/>
                <a:gd name="T7" fmla="*/ 0 h 1719"/>
                <a:gd name="T8" fmla="*/ 1158 w 1214"/>
                <a:gd name="T9" fmla="*/ 0 h 1719"/>
                <a:gd name="T10" fmla="*/ 1214 w 1214"/>
                <a:gd name="T11" fmla="*/ 57 h 1719"/>
                <a:gd name="T12" fmla="*/ 1214 w 1214"/>
                <a:gd name="T13" fmla="*/ 1663 h 1719"/>
                <a:gd name="T14" fmla="*/ 1158 w 1214"/>
                <a:gd name="T15" fmla="*/ 1719 h 1719"/>
                <a:gd name="T16" fmla="*/ 56 w 1214"/>
                <a:gd name="T17" fmla="*/ 1719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4" h="1719">
                  <a:moveTo>
                    <a:pt x="56" y="1719"/>
                  </a:moveTo>
                  <a:cubicBezTo>
                    <a:pt x="25" y="1719"/>
                    <a:pt x="0" y="1694"/>
                    <a:pt x="0" y="1663"/>
                  </a:cubicBezTo>
                  <a:cubicBezTo>
                    <a:pt x="0" y="57"/>
                    <a:pt x="0" y="57"/>
                    <a:pt x="0" y="57"/>
                  </a:cubicBezTo>
                  <a:cubicBezTo>
                    <a:pt x="0" y="26"/>
                    <a:pt x="25" y="0"/>
                    <a:pt x="56" y="0"/>
                  </a:cubicBezTo>
                  <a:cubicBezTo>
                    <a:pt x="1158" y="0"/>
                    <a:pt x="1158" y="0"/>
                    <a:pt x="1158" y="0"/>
                  </a:cubicBezTo>
                  <a:cubicBezTo>
                    <a:pt x="1189" y="0"/>
                    <a:pt x="1214" y="26"/>
                    <a:pt x="1214" y="57"/>
                  </a:cubicBezTo>
                  <a:cubicBezTo>
                    <a:pt x="1214" y="1663"/>
                    <a:pt x="1214" y="1663"/>
                    <a:pt x="1214" y="1663"/>
                  </a:cubicBezTo>
                  <a:cubicBezTo>
                    <a:pt x="1214" y="1694"/>
                    <a:pt x="1189" y="1719"/>
                    <a:pt x="1158" y="1719"/>
                  </a:cubicBezTo>
                  <a:lnTo>
                    <a:pt x="56" y="1719"/>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 name="Freeform 35">
              <a:extLst>
                <a:ext uri="{FF2B5EF4-FFF2-40B4-BE49-F238E27FC236}">
                  <a16:creationId xmlns:a16="http://schemas.microsoft.com/office/drawing/2014/main" xmlns="" id="{6CE0A69A-8871-46D7-AEEE-E98D29A6050B}"/>
                </a:ext>
              </a:extLst>
            </p:cNvPr>
            <p:cNvSpPr>
              <a:spLocks noEditPoints="1"/>
            </p:cNvSpPr>
            <p:nvPr/>
          </p:nvSpPr>
          <p:spPr bwMode="auto">
            <a:xfrm>
              <a:off x="896765" y="-6557764"/>
              <a:ext cx="5895975" cy="8347075"/>
            </a:xfrm>
            <a:custGeom>
              <a:avLst/>
              <a:gdLst>
                <a:gd name="T0" fmla="*/ 1157 w 1212"/>
                <a:gd name="T1" fmla="*/ 1716 h 1716"/>
                <a:gd name="T2" fmla="*/ 55 w 1212"/>
                <a:gd name="T3" fmla="*/ 1716 h 1716"/>
                <a:gd name="T4" fmla="*/ 0 w 1212"/>
                <a:gd name="T5" fmla="*/ 1661 h 1716"/>
                <a:gd name="T6" fmla="*/ 0 w 1212"/>
                <a:gd name="T7" fmla="*/ 55 h 1716"/>
                <a:gd name="T8" fmla="*/ 55 w 1212"/>
                <a:gd name="T9" fmla="*/ 0 h 1716"/>
                <a:gd name="T10" fmla="*/ 1157 w 1212"/>
                <a:gd name="T11" fmla="*/ 0 h 1716"/>
                <a:gd name="T12" fmla="*/ 1212 w 1212"/>
                <a:gd name="T13" fmla="*/ 55 h 1716"/>
                <a:gd name="T14" fmla="*/ 1212 w 1212"/>
                <a:gd name="T15" fmla="*/ 1661 h 1716"/>
                <a:gd name="T16" fmla="*/ 1157 w 1212"/>
                <a:gd name="T17" fmla="*/ 1716 h 1716"/>
                <a:gd name="T18" fmla="*/ 55 w 1212"/>
                <a:gd name="T19" fmla="*/ 0 h 1716"/>
                <a:gd name="T20" fmla="*/ 1 w 1212"/>
                <a:gd name="T21" fmla="*/ 55 h 1716"/>
                <a:gd name="T22" fmla="*/ 1 w 1212"/>
                <a:gd name="T23" fmla="*/ 1661 h 1716"/>
                <a:gd name="T24" fmla="*/ 55 w 1212"/>
                <a:gd name="T25" fmla="*/ 1715 h 1716"/>
                <a:gd name="T26" fmla="*/ 1157 w 1212"/>
                <a:gd name="T27" fmla="*/ 1715 h 1716"/>
                <a:gd name="T28" fmla="*/ 1211 w 1212"/>
                <a:gd name="T29" fmla="*/ 1661 h 1716"/>
                <a:gd name="T30" fmla="*/ 1211 w 1212"/>
                <a:gd name="T31" fmla="*/ 55 h 1716"/>
                <a:gd name="T32" fmla="*/ 1157 w 1212"/>
                <a:gd name="T33" fmla="*/ 0 h 1716"/>
                <a:gd name="T34" fmla="*/ 55 w 1212"/>
                <a:gd name="T35" fmla="*/ 0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2" h="1716">
                  <a:moveTo>
                    <a:pt x="1157" y="1716"/>
                  </a:moveTo>
                  <a:cubicBezTo>
                    <a:pt x="55" y="1716"/>
                    <a:pt x="55" y="1716"/>
                    <a:pt x="55" y="1716"/>
                  </a:cubicBezTo>
                  <a:cubicBezTo>
                    <a:pt x="25" y="1716"/>
                    <a:pt x="0" y="1691"/>
                    <a:pt x="0" y="1661"/>
                  </a:cubicBezTo>
                  <a:cubicBezTo>
                    <a:pt x="0" y="55"/>
                    <a:pt x="0" y="55"/>
                    <a:pt x="0" y="55"/>
                  </a:cubicBezTo>
                  <a:cubicBezTo>
                    <a:pt x="0" y="24"/>
                    <a:pt x="25" y="0"/>
                    <a:pt x="55" y="0"/>
                  </a:cubicBezTo>
                  <a:cubicBezTo>
                    <a:pt x="1157" y="0"/>
                    <a:pt x="1157" y="0"/>
                    <a:pt x="1157" y="0"/>
                  </a:cubicBezTo>
                  <a:cubicBezTo>
                    <a:pt x="1187" y="0"/>
                    <a:pt x="1212" y="24"/>
                    <a:pt x="1212" y="55"/>
                  </a:cubicBezTo>
                  <a:cubicBezTo>
                    <a:pt x="1212" y="1661"/>
                    <a:pt x="1212" y="1661"/>
                    <a:pt x="1212" y="1661"/>
                  </a:cubicBezTo>
                  <a:cubicBezTo>
                    <a:pt x="1212" y="1691"/>
                    <a:pt x="1187" y="1716"/>
                    <a:pt x="1157" y="1716"/>
                  </a:cubicBezTo>
                  <a:close/>
                  <a:moveTo>
                    <a:pt x="55" y="0"/>
                  </a:moveTo>
                  <a:cubicBezTo>
                    <a:pt x="25" y="0"/>
                    <a:pt x="1" y="25"/>
                    <a:pt x="1" y="55"/>
                  </a:cubicBezTo>
                  <a:cubicBezTo>
                    <a:pt x="1" y="1661"/>
                    <a:pt x="1" y="1661"/>
                    <a:pt x="1" y="1661"/>
                  </a:cubicBezTo>
                  <a:cubicBezTo>
                    <a:pt x="1" y="1691"/>
                    <a:pt x="25" y="1715"/>
                    <a:pt x="55" y="1715"/>
                  </a:cubicBezTo>
                  <a:cubicBezTo>
                    <a:pt x="1157" y="1715"/>
                    <a:pt x="1157" y="1715"/>
                    <a:pt x="1157" y="1715"/>
                  </a:cubicBezTo>
                  <a:cubicBezTo>
                    <a:pt x="1187" y="1715"/>
                    <a:pt x="1211" y="1691"/>
                    <a:pt x="1211" y="1661"/>
                  </a:cubicBezTo>
                  <a:cubicBezTo>
                    <a:pt x="1211" y="55"/>
                    <a:pt x="1211" y="55"/>
                    <a:pt x="1211" y="55"/>
                  </a:cubicBezTo>
                  <a:cubicBezTo>
                    <a:pt x="1211" y="25"/>
                    <a:pt x="1187" y="0"/>
                    <a:pt x="1157" y="0"/>
                  </a:cubicBezTo>
                  <a:lnTo>
                    <a:pt x="55" y="0"/>
                  </a:ln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 name="Freeform 36">
              <a:extLst>
                <a:ext uri="{FF2B5EF4-FFF2-40B4-BE49-F238E27FC236}">
                  <a16:creationId xmlns:a16="http://schemas.microsoft.com/office/drawing/2014/main" xmlns="" id="{2D72861E-7C7A-4DDA-BC13-1C1488D777B7}"/>
                </a:ext>
              </a:extLst>
            </p:cNvPr>
            <p:cNvSpPr>
              <a:spLocks noEditPoints="1"/>
            </p:cNvSpPr>
            <p:nvPr/>
          </p:nvSpPr>
          <p:spPr bwMode="auto">
            <a:xfrm>
              <a:off x="858665" y="-6595864"/>
              <a:ext cx="5972175" cy="8423275"/>
            </a:xfrm>
            <a:custGeom>
              <a:avLst/>
              <a:gdLst>
                <a:gd name="T0" fmla="*/ 1165 w 1228"/>
                <a:gd name="T1" fmla="*/ 0 h 1732"/>
                <a:gd name="T2" fmla="*/ 63 w 1228"/>
                <a:gd name="T3" fmla="*/ 0 h 1732"/>
                <a:gd name="T4" fmla="*/ 0 w 1228"/>
                <a:gd name="T5" fmla="*/ 63 h 1732"/>
                <a:gd name="T6" fmla="*/ 0 w 1228"/>
                <a:gd name="T7" fmla="*/ 1669 h 1732"/>
                <a:gd name="T8" fmla="*/ 63 w 1228"/>
                <a:gd name="T9" fmla="*/ 1732 h 1732"/>
                <a:gd name="T10" fmla="*/ 1165 w 1228"/>
                <a:gd name="T11" fmla="*/ 1732 h 1732"/>
                <a:gd name="T12" fmla="*/ 1228 w 1228"/>
                <a:gd name="T13" fmla="*/ 1669 h 1732"/>
                <a:gd name="T14" fmla="*/ 1228 w 1228"/>
                <a:gd name="T15" fmla="*/ 63 h 1732"/>
                <a:gd name="T16" fmla="*/ 1165 w 1228"/>
                <a:gd name="T17" fmla="*/ 0 h 1732"/>
                <a:gd name="T18" fmla="*/ 1221 w 1228"/>
                <a:gd name="T19" fmla="*/ 1669 h 1732"/>
                <a:gd name="T20" fmla="*/ 1165 w 1228"/>
                <a:gd name="T21" fmla="*/ 1725 h 1732"/>
                <a:gd name="T22" fmla="*/ 63 w 1228"/>
                <a:gd name="T23" fmla="*/ 1725 h 1732"/>
                <a:gd name="T24" fmla="*/ 7 w 1228"/>
                <a:gd name="T25" fmla="*/ 1669 h 1732"/>
                <a:gd name="T26" fmla="*/ 7 w 1228"/>
                <a:gd name="T27" fmla="*/ 63 h 1732"/>
                <a:gd name="T28" fmla="*/ 63 w 1228"/>
                <a:gd name="T29" fmla="*/ 6 h 1732"/>
                <a:gd name="T30" fmla="*/ 1165 w 1228"/>
                <a:gd name="T31" fmla="*/ 6 h 1732"/>
                <a:gd name="T32" fmla="*/ 1221 w 1228"/>
                <a:gd name="T33" fmla="*/ 63 h 1732"/>
                <a:gd name="T34" fmla="*/ 1221 w 1228"/>
                <a:gd name="T35" fmla="*/ 1669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8" h="1732">
                  <a:moveTo>
                    <a:pt x="1165" y="0"/>
                  </a:moveTo>
                  <a:cubicBezTo>
                    <a:pt x="63" y="0"/>
                    <a:pt x="63" y="0"/>
                    <a:pt x="63" y="0"/>
                  </a:cubicBezTo>
                  <a:cubicBezTo>
                    <a:pt x="28" y="0"/>
                    <a:pt x="0" y="28"/>
                    <a:pt x="0" y="63"/>
                  </a:cubicBezTo>
                  <a:cubicBezTo>
                    <a:pt x="0" y="1669"/>
                    <a:pt x="0" y="1669"/>
                    <a:pt x="0" y="1669"/>
                  </a:cubicBezTo>
                  <a:cubicBezTo>
                    <a:pt x="0" y="1703"/>
                    <a:pt x="28" y="1732"/>
                    <a:pt x="63" y="1732"/>
                  </a:cubicBezTo>
                  <a:cubicBezTo>
                    <a:pt x="1165" y="1732"/>
                    <a:pt x="1165" y="1732"/>
                    <a:pt x="1165" y="1732"/>
                  </a:cubicBezTo>
                  <a:cubicBezTo>
                    <a:pt x="1200" y="1732"/>
                    <a:pt x="1228" y="1703"/>
                    <a:pt x="1228" y="1669"/>
                  </a:cubicBezTo>
                  <a:cubicBezTo>
                    <a:pt x="1228" y="63"/>
                    <a:pt x="1228" y="63"/>
                    <a:pt x="1228" y="63"/>
                  </a:cubicBezTo>
                  <a:cubicBezTo>
                    <a:pt x="1228" y="28"/>
                    <a:pt x="1200" y="0"/>
                    <a:pt x="1165" y="0"/>
                  </a:cubicBezTo>
                  <a:close/>
                  <a:moveTo>
                    <a:pt x="1221" y="1669"/>
                  </a:moveTo>
                  <a:cubicBezTo>
                    <a:pt x="1221" y="1700"/>
                    <a:pt x="1196" y="1725"/>
                    <a:pt x="1165" y="1725"/>
                  </a:cubicBezTo>
                  <a:cubicBezTo>
                    <a:pt x="63" y="1725"/>
                    <a:pt x="63" y="1725"/>
                    <a:pt x="63" y="1725"/>
                  </a:cubicBezTo>
                  <a:cubicBezTo>
                    <a:pt x="32" y="1725"/>
                    <a:pt x="7" y="1700"/>
                    <a:pt x="7" y="1669"/>
                  </a:cubicBezTo>
                  <a:cubicBezTo>
                    <a:pt x="7" y="63"/>
                    <a:pt x="7" y="63"/>
                    <a:pt x="7" y="63"/>
                  </a:cubicBezTo>
                  <a:cubicBezTo>
                    <a:pt x="7" y="32"/>
                    <a:pt x="32" y="6"/>
                    <a:pt x="63" y="6"/>
                  </a:cubicBezTo>
                  <a:cubicBezTo>
                    <a:pt x="1165" y="6"/>
                    <a:pt x="1165" y="6"/>
                    <a:pt x="1165" y="6"/>
                  </a:cubicBezTo>
                  <a:cubicBezTo>
                    <a:pt x="1196" y="6"/>
                    <a:pt x="1221" y="32"/>
                    <a:pt x="1221" y="63"/>
                  </a:cubicBezTo>
                  <a:lnTo>
                    <a:pt x="1221" y="1669"/>
                  </a:ln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 name="Freeform 37">
              <a:extLst>
                <a:ext uri="{FF2B5EF4-FFF2-40B4-BE49-F238E27FC236}">
                  <a16:creationId xmlns:a16="http://schemas.microsoft.com/office/drawing/2014/main" xmlns="" id="{1AD0090A-182B-4C76-9FD2-74195ED2BF15}"/>
                </a:ext>
              </a:extLst>
            </p:cNvPr>
            <p:cNvSpPr>
              <a:spLocks/>
            </p:cNvSpPr>
            <p:nvPr/>
          </p:nvSpPr>
          <p:spPr bwMode="auto">
            <a:xfrm>
              <a:off x="3651077" y="1278136"/>
              <a:ext cx="388938" cy="346075"/>
            </a:xfrm>
            <a:custGeom>
              <a:avLst/>
              <a:gdLst>
                <a:gd name="T0" fmla="*/ 1 w 80"/>
                <a:gd name="T1" fmla="*/ 42 h 71"/>
                <a:gd name="T2" fmla="*/ 41 w 80"/>
                <a:gd name="T3" fmla="*/ 2 h 71"/>
                <a:gd name="T4" fmla="*/ 80 w 80"/>
                <a:gd name="T5" fmla="*/ 41 h 71"/>
                <a:gd name="T6" fmla="*/ 80 w 80"/>
                <a:gd name="T7" fmla="*/ 40 h 71"/>
                <a:gd name="T8" fmla="*/ 40 w 80"/>
                <a:gd name="T9" fmla="*/ 0 h 71"/>
                <a:gd name="T10" fmla="*/ 0 w 80"/>
                <a:gd name="T11" fmla="*/ 40 h 71"/>
                <a:gd name="T12" fmla="*/ 15 w 80"/>
                <a:gd name="T13" fmla="*/ 71 h 71"/>
                <a:gd name="T14" fmla="*/ 1 w 80"/>
                <a:gd name="T15" fmla="*/ 42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71">
                  <a:moveTo>
                    <a:pt x="1" y="42"/>
                  </a:moveTo>
                  <a:cubicBezTo>
                    <a:pt x="1" y="20"/>
                    <a:pt x="19" y="2"/>
                    <a:pt x="41" y="2"/>
                  </a:cubicBezTo>
                  <a:cubicBezTo>
                    <a:pt x="62" y="2"/>
                    <a:pt x="80" y="19"/>
                    <a:pt x="80" y="41"/>
                  </a:cubicBezTo>
                  <a:cubicBezTo>
                    <a:pt x="80" y="41"/>
                    <a:pt x="80" y="40"/>
                    <a:pt x="80" y="40"/>
                  </a:cubicBezTo>
                  <a:cubicBezTo>
                    <a:pt x="80" y="18"/>
                    <a:pt x="62" y="0"/>
                    <a:pt x="40" y="0"/>
                  </a:cubicBezTo>
                  <a:cubicBezTo>
                    <a:pt x="18" y="0"/>
                    <a:pt x="0" y="18"/>
                    <a:pt x="0" y="40"/>
                  </a:cubicBezTo>
                  <a:cubicBezTo>
                    <a:pt x="0" y="53"/>
                    <a:pt x="6" y="64"/>
                    <a:pt x="15" y="71"/>
                  </a:cubicBezTo>
                  <a:cubicBezTo>
                    <a:pt x="6" y="64"/>
                    <a:pt x="1" y="53"/>
                    <a:pt x="1" y="42"/>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 name="Freeform 38">
              <a:extLst>
                <a:ext uri="{FF2B5EF4-FFF2-40B4-BE49-F238E27FC236}">
                  <a16:creationId xmlns:a16="http://schemas.microsoft.com/office/drawing/2014/main" xmlns="" id="{BC2E1EF4-85B1-4761-B5C9-7D02E138CA97}"/>
                </a:ext>
              </a:extLst>
            </p:cNvPr>
            <p:cNvSpPr>
              <a:spLocks/>
            </p:cNvSpPr>
            <p:nvPr/>
          </p:nvSpPr>
          <p:spPr bwMode="auto">
            <a:xfrm>
              <a:off x="3665365" y="1341636"/>
              <a:ext cx="369888" cy="330200"/>
            </a:xfrm>
            <a:custGeom>
              <a:avLst/>
              <a:gdLst>
                <a:gd name="T0" fmla="*/ 75 w 76"/>
                <a:gd name="T1" fmla="*/ 28 h 68"/>
                <a:gd name="T2" fmla="*/ 37 w 76"/>
                <a:gd name="T3" fmla="*/ 66 h 68"/>
                <a:gd name="T4" fmla="*/ 0 w 76"/>
                <a:gd name="T5" fmla="*/ 29 h 68"/>
                <a:gd name="T6" fmla="*/ 0 w 76"/>
                <a:gd name="T7" fmla="*/ 30 h 68"/>
                <a:gd name="T8" fmla="*/ 38 w 76"/>
                <a:gd name="T9" fmla="*/ 68 h 68"/>
                <a:gd name="T10" fmla="*/ 76 w 76"/>
                <a:gd name="T11" fmla="*/ 30 h 68"/>
                <a:gd name="T12" fmla="*/ 62 w 76"/>
                <a:gd name="T13" fmla="*/ 0 h 68"/>
                <a:gd name="T14" fmla="*/ 75 w 76"/>
                <a:gd name="T15" fmla="*/ 2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8">
                  <a:moveTo>
                    <a:pt x="75" y="28"/>
                  </a:moveTo>
                  <a:cubicBezTo>
                    <a:pt x="75" y="49"/>
                    <a:pt x="58" y="66"/>
                    <a:pt x="37" y="66"/>
                  </a:cubicBezTo>
                  <a:cubicBezTo>
                    <a:pt x="17" y="66"/>
                    <a:pt x="0" y="50"/>
                    <a:pt x="0" y="29"/>
                  </a:cubicBezTo>
                  <a:cubicBezTo>
                    <a:pt x="0" y="30"/>
                    <a:pt x="0" y="30"/>
                    <a:pt x="0" y="30"/>
                  </a:cubicBezTo>
                  <a:cubicBezTo>
                    <a:pt x="0" y="51"/>
                    <a:pt x="17" y="68"/>
                    <a:pt x="38" y="68"/>
                  </a:cubicBezTo>
                  <a:cubicBezTo>
                    <a:pt x="59" y="68"/>
                    <a:pt x="76" y="51"/>
                    <a:pt x="76" y="30"/>
                  </a:cubicBezTo>
                  <a:cubicBezTo>
                    <a:pt x="76" y="18"/>
                    <a:pt x="71" y="7"/>
                    <a:pt x="62" y="0"/>
                  </a:cubicBezTo>
                  <a:cubicBezTo>
                    <a:pt x="70" y="7"/>
                    <a:pt x="75" y="17"/>
                    <a:pt x="75" y="28"/>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 name="Oval 39">
              <a:extLst>
                <a:ext uri="{FF2B5EF4-FFF2-40B4-BE49-F238E27FC236}">
                  <a16:creationId xmlns:a16="http://schemas.microsoft.com/office/drawing/2014/main" xmlns="" id="{0665C39F-9BFC-4DAC-85E4-C6B14B37F53A}"/>
                </a:ext>
              </a:extLst>
            </p:cNvPr>
            <p:cNvSpPr>
              <a:spLocks noChangeArrowheads="1"/>
            </p:cNvSpPr>
            <p:nvPr/>
          </p:nvSpPr>
          <p:spPr bwMode="auto">
            <a:xfrm>
              <a:off x="3665365" y="1292424"/>
              <a:ext cx="369888" cy="365125"/>
            </a:xfrm>
            <a:prstGeom prst="ellipse">
              <a:avLst/>
            </a:prstGeom>
            <a:solidFill>
              <a:srgbClr val="F3F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 name="Oval 40">
              <a:extLst>
                <a:ext uri="{FF2B5EF4-FFF2-40B4-BE49-F238E27FC236}">
                  <a16:creationId xmlns:a16="http://schemas.microsoft.com/office/drawing/2014/main" xmlns="" id="{304B3003-459F-40E4-8A92-4CDBC7325C4A}"/>
                </a:ext>
              </a:extLst>
            </p:cNvPr>
            <p:cNvSpPr>
              <a:spLocks noChangeArrowheads="1"/>
            </p:cNvSpPr>
            <p:nvPr/>
          </p:nvSpPr>
          <p:spPr bwMode="auto">
            <a:xfrm>
              <a:off x="3786015" y="-6324401"/>
              <a:ext cx="117475" cy="112713"/>
            </a:xfrm>
            <a:prstGeom prst="ellipse">
              <a:avLst/>
            </a:prstGeom>
            <a:solidFill>
              <a:srgbClr val="D7D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 name="Oval 41">
              <a:extLst>
                <a:ext uri="{FF2B5EF4-FFF2-40B4-BE49-F238E27FC236}">
                  <a16:creationId xmlns:a16="http://schemas.microsoft.com/office/drawing/2014/main" xmlns="" id="{7E20D0EC-D916-4C39-82B9-9687B6D8DD19}"/>
                </a:ext>
              </a:extLst>
            </p:cNvPr>
            <p:cNvSpPr>
              <a:spLocks noChangeArrowheads="1"/>
            </p:cNvSpPr>
            <p:nvPr/>
          </p:nvSpPr>
          <p:spPr bwMode="auto">
            <a:xfrm>
              <a:off x="3811415" y="-6303764"/>
              <a:ext cx="68263" cy="73025"/>
            </a:xfrm>
            <a:prstGeom prst="ellipse">
              <a:avLst/>
            </a:prstGeom>
            <a:solidFill>
              <a:srgbClr val="838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Rectangle 42">
              <a:extLst>
                <a:ext uri="{FF2B5EF4-FFF2-40B4-BE49-F238E27FC236}">
                  <a16:creationId xmlns:a16="http://schemas.microsoft.com/office/drawing/2014/main" xmlns="" id="{E66642F0-CFFF-412D-ABE6-901A008D3B6C}"/>
                </a:ext>
              </a:extLst>
            </p:cNvPr>
            <p:cNvSpPr>
              <a:spLocks noChangeArrowheads="1"/>
            </p:cNvSpPr>
            <p:nvPr/>
          </p:nvSpPr>
          <p:spPr bwMode="auto">
            <a:xfrm>
              <a:off x="1203152" y="-5914826"/>
              <a:ext cx="5283200" cy="7067550"/>
            </a:xfrm>
            <a:prstGeom prst="rect">
              <a:avLst/>
            </a:prstGeom>
            <a:solidFill>
              <a:srgbClr val="619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43">
              <a:extLst>
                <a:ext uri="{FF2B5EF4-FFF2-40B4-BE49-F238E27FC236}">
                  <a16:creationId xmlns:a16="http://schemas.microsoft.com/office/drawing/2014/main" xmlns="" id="{410762F2-33DD-4B4B-B6A2-8153B1C65829}"/>
                </a:ext>
              </a:extLst>
            </p:cNvPr>
            <p:cNvSpPr>
              <a:spLocks/>
            </p:cNvSpPr>
            <p:nvPr/>
          </p:nvSpPr>
          <p:spPr bwMode="auto">
            <a:xfrm>
              <a:off x="858665" y="-6595864"/>
              <a:ext cx="5972175" cy="3014663"/>
            </a:xfrm>
            <a:custGeom>
              <a:avLst/>
              <a:gdLst>
                <a:gd name="T0" fmla="*/ 1165 w 1228"/>
                <a:gd name="T1" fmla="*/ 0 h 620"/>
                <a:gd name="T2" fmla="*/ 63 w 1228"/>
                <a:gd name="T3" fmla="*/ 0 h 620"/>
                <a:gd name="T4" fmla="*/ 0 w 1228"/>
                <a:gd name="T5" fmla="*/ 63 h 620"/>
                <a:gd name="T6" fmla="*/ 0 w 1228"/>
                <a:gd name="T7" fmla="*/ 620 h 620"/>
                <a:gd name="T8" fmla="*/ 7 w 1228"/>
                <a:gd name="T9" fmla="*/ 63 h 620"/>
                <a:gd name="T10" fmla="*/ 63 w 1228"/>
                <a:gd name="T11" fmla="*/ 6 h 620"/>
                <a:gd name="T12" fmla="*/ 1165 w 1228"/>
                <a:gd name="T13" fmla="*/ 6 h 620"/>
                <a:gd name="T14" fmla="*/ 1221 w 1228"/>
                <a:gd name="T15" fmla="*/ 63 h 620"/>
                <a:gd name="T16" fmla="*/ 1228 w 1228"/>
                <a:gd name="T17" fmla="*/ 620 h 620"/>
                <a:gd name="T18" fmla="*/ 1228 w 1228"/>
                <a:gd name="T19" fmla="*/ 63 h 620"/>
                <a:gd name="T20" fmla="*/ 1165 w 1228"/>
                <a:gd name="T21"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8" h="620">
                  <a:moveTo>
                    <a:pt x="1165" y="0"/>
                  </a:moveTo>
                  <a:cubicBezTo>
                    <a:pt x="63" y="0"/>
                    <a:pt x="63" y="0"/>
                    <a:pt x="63" y="0"/>
                  </a:cubicBezTo>
                  <a:cubicBezTo>
                    <a:pt x="28" y="0"/>
                    <a:pt x="0" y="28"/>
                    <a:pt x="0" y="63"/>
                  </a:cubicBezTo>
                  <a:cubicBezTo>
                    <a:pt x="0" y="620"/>
                    <a:pt x="0" y="620"/>
                    <a:pt x="0" y="620"/>
                  </a:cubicBezTo>
                  <a:cubicBezTo>
                    <a:pt x="7" y="63"/>
                    <a:pt x="7" y="63"/>
                    <a:pt x="7" y="63"/>
                  </a:cubicBezTo>
                  <a:cubicBezTo>
                    <a:pt x="7" y="32"/>
                    <a:pt x="32" y="6"/>
                    <a:pt x="63" y="6"/>
                  </a:cubicBezTo>
                  <a:cubicBezTo>
                    <a:pt x="1165" y="6"/>
                    <a:pt x="1165" y="6"/>
                    <a:pt x="1165" y="6"/>
                  </a:cubicBezTo>
                  <a:cubicBezTo>
                    <a:pt x="1196" y="6"/>
                    <a:pt x="1221" y="32"/>
                    <a:pt x="1221" y="63"/>
                  </a:cubicBezTo>
                  <a:cubicBezTo>
                    <a:pt x="1228" y="620"/>
                    <a:pt x="1228" y="620"/>
                    <a:pt x="1228" y="620"/>
                  </a:cubicBezTo>
                  <a:cubicBezTo>
                    <a:pt x="1228" y="63"/>
                    <a:pt x="1228" y="63"/>
                    <a:pt x="1228" y="63"/>
                  </a:cubicBezTo>
                  <a:cubicBezTo>
                    <a:pt x="1228" y="28"/>
                    <a:pt x="1200" y="0"/>
                    <a:pt x="1165" y="0"/>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44">
              <a:extLst>
                <a:ext uri="{FF2B5EF4-FFF2-40B4-BE49-F238E27FC236}">
                  <a16:creationId xmlns:a16="http://schemas.microsoft.com/office/drawing/2014/main" xmlns="" id="{CAFB2F98-D4D1-4F98-87CC-B291213FA6A6}"/>
                </a:ext>
              </a:extLst>
            </p:cNvPr>
            <p:cNvSpPr>
              <a:spLocks/>
            </p:cNvSpPr>
            <p:nvPr/>
          </p:nvSpPr>
          <p:spPr bwMode="auto">
            <a:xfrm>
              <a:off x="858665" y="-1187251"/>
              <a:ext cx="5972175" cy="3014663"/>
            </a:xfrm>
            <a:custGeom>
              <a:avLst/>
              <a:gdLst>
                <a:gd name="T0" fmla="*/ 1221 w 1228"/>
                <a:gd name="T1" fmla="*/ 557 h 620"/>
                <a:gd name="T2" fmla="*/ 1165 w 1228"/>
                <a:gd name="T3" fmla="*/ 613 h 620"/>
                <a:gd name="T4" fmla="*/ 63 w 1228"/>
                <a:gd name="T5" fmla="*/ 613 h 620"/>
                <a:gd name="T6" fmla="*/ 7 w 1228"/>
                <a:gd name="T7" fmla="*/ 557 h 620"/>
                <a:gd name="T8" fmla="*/ 0 w 1228"/>
                <a:gd name="T9" fmla="*/ 0 h 620"/>
                <a:gd name="T10" fmla="*/ 0 w 1228"/>
                <a:gd name="T11" fmla="*/ 557 h 620"/>
                <a:gd name="T12" fmla="*/ 63 w 1228"/>
                <a:gd name="T13" fmla="*/ 620 h 620"/>
                <a:gd name="T14" fmla="*/ 1165 w 1228"/>
                <a:gd name="T15" fmla="*/ 620 h 620"/>
                <a:gd name="T16" fmla="*/ 1228 w 1228"/>
                <a:gd name="T17" fmla="*/ 557 h 620"/>
                <a:gd name="T18" fmla="*/ 1228 w 1228"/>
                <a:gd name="T19" fmla="*/ 0 h 620"/>
                <a:gd name="T20" fmla="*/ 1221 w 1228"/>
                <a:gd name="T21" fmla="*/ 557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8" h="620">
                  <a:moveTo>
                    <a:pt x="1221" y="557"/>
                  </a:moveTo>
                  <a:cubicBezTo>
                    <a:pt x="1221" y="588"/>
                    <a:pt x="1196" y="613"/>
                    <a:pt x="1165" y="613"/>
                  </a:cubicBezTo>
                  <a:cubicBezTo>
                    <a:pt x="63" y="613"/>
                    <a:pt x="63" y="613"/>
                    <a:pt x="63" y="613"/>
                  </a:cubicBezTo>
                  <a:cubicBezTo>
                    <a:pt x="32" y="613"/>
                    <a:pt x="7" y="588"/>
                    <a:pt x="7" y="557"/>
                  </a:cubicBezTo>
                  <a:cubicBezTo>
                    <a:pt x="0" y="0"/>
                    <a:pt x="0" y="0"/>
                    <a:pt x="0" y="0"/>
                  </a:cubicBezTo>
                  <a:cubicBezTo>
                    <a:pt x="0" y="557"/>
                    <a:pt x="0" y="557"/>
                    <a:pt x="0" y="557"/>
                  </a:cubicBezTo>
                  <a:cubicBezTo>
                    <a:pt x="0" y="591"/>
                    <a:pt x="28" y="620"/>
                    <a:pt x="63" y="620"/>
                  </a:cubicBezTo>
                  <a:cubicBezTo>
                    <a:pt x="1165" y="620"/>
                    <a:pt x="1165" y="620"/>
                    <a:pt x="1165" y="620"/>
                  </a:cubicBezTo>
                  <a:cubicBezTo>
                    <a:pt x="1200" y="620"/>
                    <a:pt x="1228" y="591"/>
                    <a:pt x="1228" y="557"/>
                  </a:cubicBezTo>
                  <a:cubicBezTo>
                    <a:pt x="1228" y="0"/>
                    <a:pt x="1228" y="0"/>
                    <a:pt x="1228" y="0"/>
                  </a:cubicBezTo>
                  <a:lnTo>
                    <a:pt x="1221" y="557"/>
                  </a:ln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46" name="Рисунок 21">
            <a:extLst>
              <a:ext uri="{FF2B5EF4-FFF2-40B4-BE49-F238E27FC236}">
                <a16:creationId xmlns:a16="http://schemas.microsoft.com/office/drawing/2014/main" xmlns="" id="{92638155-1F68-4422-A43E-8C234CAF062C}"/>
              </a:ext>
            </a:extLst>
          </p:cNvPr>
          <p:cNvSpPr>
            <a:spLocks noGrp="1"/>
          </p:cNvSpPr>
          <p:nvPr>
            <p:ph type="pic" sz="quarter" idx="28"/>
          </p:nvPr>
        </p:nvSpPr>
        <p:spPr>
          <a:xfrm>
            <a:off x="4058241" y="907570"/>
            <a:ext cx="2311879" cy="3095254"/>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Tree>
    <p:extLst>
      <p:ext uri="{BB962C8B-B14F-4D97-AF65-F5344CB8AC3E}">
        <p14:creationId xmlns:p14="http://schemas.microsoft.com/office/powerpoint/2010/main" val="2527912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with subtitle and content Layout">
    <p:spTree>
      <p:nvGrpSpPr>
        <p:cNvPr id="1" name=""/>
        <p:cNvGrpSpPr/>
        <p:nvPr/>
      </p:nvGrpSpPr>
      <p:grpSpPr>
        <a:xfrm>
          <a:off x="0" y="0"/>
          <a:ext cx="0" cy="0"/>
          <a:chOff x="0" y="0"/>
          <a:chExt cx="0" cy="0"/>
        </a:xfrm>
      </p:grpSpPr>
      <p:sp>
        <p:nvSpPr>
          <p:cNvPr id="10" name="Прямоугольник 21">
            <a:extLst>
              <a:ext uri="{FF2B5EF4-FFF2-40B4-BE49-F238E27FC236}">
                <a16:creationId xmlns:a16="http://schemas.microsoft.com/office/drawing/2014/main" xmlns="" id="{B3DE99BA-2555-4ED3-A990-CFEFFA9A7B77}"/>
              </a:ext>
            </a:extLst>
          </p:cNvPr>
          <p:cNvSpPr/>
          <p:nvPr userDrawn="1"/>
        </p:nvSpPr>
        <p:spPr>
          <a:xfrm>
            <a:off x="0" y="1270546"/>
            <a:ext cx="9144000" cy="3128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ru-RU"/>
          </a:p>
        </p:txBody>
      </p:sp>
      <p:sp>
        <p:nvSpPr>
          <p:cNvPr id="2" name="Title 1"/>
          <p:cNvSpPr>
            <a:spLocks noGrp="1"/>
          </p:cNvSpPr>
          <p:nvPr>
            <p:ph type="title"/>
          </p:nvPr>
        </p:nvSpPr>
        <p:spPr>
          <a:xfrm>
            <a:off x="382589" y="383309"/>
            <a:ext cx="3625208" cy="360000"/>
          </a:xfrm>
        </p:spPr>
        <p:txBody>
          <a:bodyPr/>
          <a:lstStyle/>
          <a:p>
            <a:r>
              <a:rPr lang="en-US" dirty="0"/>
              <a:t>Click to edit Master title style</a:t>
            </a:r>
          </a:p>
        </p:txBody>
      </p:sp>
      <p:sp>
        <p:nvSpPr>
          <p:cNvPr id="7" name="Content Placeholder 6"/>
          <p:cNvSpPr>
            <a:spLocks noGrp="1"/>
          </p:cNvSpPr>
          <p:nvPr>
            <p:ph sz="quarter" idx="14"/>
          </p:nvPr>
        </p:nvSpPr>
        <p:spPr>
          <a:xfrm>
            <a:off x="390527" y="1535588"/>
            <a:ext cx="8353233" cy="268589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9" name="Рисунок 21">
            <a:extLst>
              <a:ext uri="{FF2B5EF4-FFF2-40B4-BE49-F238E27FC236}">
                <a16:creationId xmlns:a16="http://schemas.microsoft.com/office/drawing/2014/main" xmlns="" id="{8C1D2474-B9B4-40B0-8BE8-994BDBC05AD4}"/>
              </a:ext>
            </a:extLst>
          </p:cNvPr>
          <p:cNvSpPr>
            <a:spLocks noGrp="1"/>
          </p:cNvSpPr>
          <p:nvPr>
            <p:ph type="pic" sz="quarter" idx="28" hasCustomPrompt="1"/>
          </p:nvPr>
        </p:nvSpPr>
        <p:spPr>
          <a:xfrm>
            <a:off x="4834707" y="573759"/>
            <a:ext cx="3373968" cy="2154514"/>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dirty="0"/>
              <a:t>/</a:t>
            </a:r>
            <a:endParaRPr lang="ru-RU" dirty="0"/>
          </a:p>
        </p:txBody>
      </p:sp>
    </p:spTree>
    <p:extLst>
      <p:ext uri="{BB962C8B-B14F-4D97-AF65-F5344CB8AC3E}">
        <p14:creationId xmlns:p14="http://schemas.microsoft.com/office/powerpoint/2010/main" val="2546209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Title with subtitle and content Layout">
    <p:spTree>
      <p:nvGrpSpPr>
        <p:cNvPr id="1" name=""/>
        <p:cNvGrpSpPr/>
        <p:nvPr/>
      </p:nvGrpSpPr>
      <p:grpSpPr>
        <a:xfrm>
          <a:off x="0" y="0"/>
          <a:ext cx="0" cy="0"/>
          <a:chOff x="0" y="0"/>
          <a:chExt cx="0" cy="0"/>
        </a:xfrm>
      </p:grpSpPr>
      <p:sp>
        <p:nvSpPr>
          <p:cNvPr id="10" name="Прямоугольник 21">
            <a:extLst>
              <a:ext uri="{FF2B5EF4-FFF2-40B4-BE49-F238E27FC236}">
                <a16:creationId xmlns:a16="http://schemas.microsoft.com/office/drawing/2014/main" xmlns="" id="{B3DE99BA-2555-4ED3-A990-CFEFFA9A7B77}"/>
              </a:ext>
            </a:extLst>
          </p:cNvPr>
          <p:cNvSpPr/>
          <p:nvPr userDrawn="1"/>
        </p:nvSpPr>
        <p:spPr>
          <a:xfrm>
            <a:off x="0" y="1270546"/>
            <a:ext cx="9144000" cy="3128476"/>
          </a:xfrm>
          <a:prstGeom prst="rect">
            <a:avLst/>
          </a:prstGeom>
          <a:solidFill>
            <a:srgbClr val="F9F5F1"/>
          </a:solid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a:endParaRPr lang="ru-RU"/>
          </a:p>
        </p:txBody>
      </p:sp>
      <p:sp>
        <p:nvSpPr>
          <p:cNvPr id="2" name="Title 1"/>
          <p:cNvSpPr>
            <a:spLocks noGrp="1"/>
          </p:cNvSpPr>
          <p:nvPr>
            <p:ph type="title"/>
          </p:nvPr>
        </p:nvSpPr>
        <p:spPr>
          <a:xfrm>
            <a:off x="382589" y="383309"/>
            <a:ext cx="3625208" cy="360000"/>
          </a:xfrm>
        </p:spPr>
        <p:txBody>
          <a:bodyPr/>
          <a:lstStyle/>
          <a:p>
            <a:r>
              <a:rPr lang="en-US" dirty="0"/>
              <a:t>Click to edit Master title style</a:t>
            </a:r>
          </a:p>
        </p:txBody>
      </p:sp>
      <p:sp>
        <p:nvSpPr>
          <p:cNvPr id="9" name="Рисунок 21">
            <a:extLst>
              <a:ext uri="{FF2B5EF4-FFF2-40B4-BE49-F238E27FC236}">
                <a16:creationId xmlns:a16="http://schemas.microsoft.com/office/drawing/2014/main" xmlns="" id="{8C1D2474-B9B4-40B0-8BE8-994BDBC05AD4}"/>
              </a:ext>
            </a:extLst>
          </p:cNvPr>
          <p:cNvSpPr>
            <a:spLocks noGrp="1"/>
          </p:cNvSpPr>
          <p:nvPr>
            <p:ph type="pic" sz="quarter" idx="28" hasCustomPrompt="1"/>
          </p:nvPr>
        </p:nvSpPr>
        <p:spPr>
          <a:xfrm>
            <a:off x="4834707" y="573759"/>
            <a:ext cx="3373968" cy="2154514"/>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dirty="0"/>
              <a:t>/</a:t>
            </a:r>
            <a:endParaRPr lang="ru-RU" dirty="0"/>
          </a:p>
        </p:txBody>
      </p:sp>
      <p:sp>
        <p:nvSpPr>
          <p:cNvPr id="11" name="Content Placeholder 6"/>
          <p:cNvSpPr>
            <a:spLocks noGrp="1"/>
          </p:cNvSpPr>
          <p:nvPr>
            <p:ph sz="quarter" idx="14"/>
          </p:nvPr>
        </p:nvSpPr>
        <p:spPr>
          <a:xfrm>
            <a:off x="390527" y="1535588"/>
            <a:ext cx="8353233" cy="2685892"/>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09400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with subtitle and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5685836" cy="360000"/>
          </a:xfrm>
        </p:spPr>
        <p:txBody>
          <a:bodyPr/>
          <a:lstStyle/>
          <a:p>
            <a:r>
              <a:rPr lang="en-US"/>
              <a:t>Click to edit Master title style</a:t>
            </a:r>
            <a:endParaRPr lang="en-US" dirty="0"/>
          </a:p>
        </p:txBody>
      </p:sp>
      <p:grpSp>
        <p:nvGrpSpPr>
          <p:cNvPr id="8" name="Группа 17">
            <a:extLst>
              <a:ext uri="{FF2B5EF4-FFF2-40B4-BE49-F238E27FC236}">
                <a16:creationId xmlns:a16="http://schemas.microsoft.com/office/drawing/2014/main" xmlns="" id="{C4508ACA-3F91-4949-BEDA-30D792BD23F5}"/>
              </a:ext>
            </a:extLst>
          </p:cNvPr>
          <p:cNvGrpSpPr/>
          <p:nvPr userDrawn="1"/>
        </p:nvGrpSpPr>
        <p:grpSpPr>
          <a:xfrm>
            <a:off x="6254340" y="1062166"/>
            <a:ext cx="5764543" cy="3131985"/>
            <a:chOff x="7068965" y="3978474"/>
            <a:chExt cx="13623925" cy="7402512"/>
          </a:xfrm>
          <a:effectLst>
            <a:reflection blurRad="50800" stA="50000" endPos="17000" dir="5400000" sy="-100000" algn="bl" rotWithShape="0"/>
          </a:effectLst>
        </p:grpSpPr>
        <p:sp>
          <p:nvSpPr>
            <p:cNvPr id="9" name="Freeform 60">
              <a:extLst>
                <a:ext uri="{FF2B5EF4-FFF2-40B4-BE49-F238E27FC236}">
                  <a16:creationId xmlns:a16="http://schemas.microsoft.com/office/drawing/2014/main" xmlns="" id="{6B175909-2855-456C-9929-56890650BD98}"/>
                </a:ext>
              </a:extLst>
            </p:cNvPr>
            <p:cNvSpPr>
              <a:spLocks/>
            </p:cNvSpPr>
            <p:nvPr/>
          </p:nvSpPr>
          <p:spPr bwMode="auto">
            <a:xfrm>
              <a:off x="8664402" y="3978474"/>
              <a:ext cx="10433050" cy="7237413"/>
            </a:xfrm>
            <a:custGeom>
              <a:avLst/>
              <a:gdLst>
                <a:gd name="T0" fmla="*/ 2075 w 2145"/>
                <a:gd name="T1" fmla="*/ 1488 h 1488"/>
                <a:gd name="T2" fmla="*/ 70 w 2145"/>
                <a:gd name="T3" fmla="*/ 1488 h 1488"/>
                <a:gd name="T4" fmla="*/ 0 w 2145"/>
                <a:gd name="T5" fmla="*/ 1418 h 1488"/>
                <a:gd name="T6" fmla="*/ 0 w 2145"/>
                <a:gd name="T7" fmla="*/ 71 h 1488"/>
                <a:gd name="T8" fmla="*/ 70 w 2145"/>
                <a:gd name="T9" fmla="*/ 0 h 1488"/>
                <a:gd name="T10" fmla="*/ 2075 w 2145"/>
                <a:gd name="T11" fmla="*/ 0 h 1488"/>
                <a:gd name="T12" fmla="*/ 2145 w 2145"/>
                <a:gd name="T13" fmla="*/ 71 h 1488"/>
                <a:gd name="T14" fmla="*/ 2145 w 2145"/>
                <a:gd name="T15" fmla="*/ 1418 h 1488"/>
                <a:gd name="T16" fmla="*/ 2075 w 2145"/>
                <a:gd name="T17" fmla="*/ 1488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45" h="1488">
                  <a:moveTo>
                    <a:pt x="2075" y="1488"/>
                  </a:moveTo>
                  <a:cubicBezTo>
                    <a:pt x="70" y="1488"/>
                    <a:pt x="70" y="1488"/>
                    <a:pt x="70" y="1488"/>
                  </a:cubicBezTo>
                  <a:cubicBezTo>
                    <a:pt x="32" y="1488"/>
                    <a:pt x="0" y="1457"/>
                    <a:pt x="0" y="1418"/>
                  </a:cubicBezTo>
                  <a:cubicBezTo>
                    <a:pt x="0" y="71"/>
                    <a:pt x="0" y="71"/>
                    <a:pt x="0" y="71"/>
                  </a:cubicBezTo>
                  <a:cubicBezTo>
                    <a:pt x="0" y="32"/>
                    <a:pt x="32" y="0"/>
                    <a:pt x="70" y="0"/>
                  </a:cubicBezTo>
                  <a:cubicBezTo>
                    <a:pt x="2075" y="0"/>
                    <a:pt x="2075" y="0"/>
                    <a:pt x="2075" y="0"/>
                  </a:cubicBezTo>
                  <a:cubicBezTo>
                    <a:pt x="2113" y="0"/>
                    <a:pt x="2145" y="32"/>
                    <a:pt x="2145" y="71"/>
                  </a:cubicBezTo>
                  <a:cubicBezTo>
                    <a:pt x="2145" y="1418"/>
                    <a:pt x="2145" y="1418"/>
                    <a:pt x="2145" y="1418"/>
                  </a:cubicBezTo>
                  <a:cubicBezTo>
                    <a:pt x="2145" y="1457"/>
                    <a:pt x="2113" y="1488"/>
                    <a:pt x="2075" y="1488"/>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 name="Freeform 61">
              <a:extLst>
                <a:ext uri="{FF2B5EF4-FFF2-40B4-BE49-F238E27FC236}">
                  <a16:creationId xmlns:a16="http://schemas.microsoft.com/office/drawing/2014/main" xmlns="" id="{2E0E091B-7AE1-423E-9C50-2A86F4D0CEC1}"/>
                </a:ext>
              </a:extLst>
            </p:cNvPr>
            <p:cNvSpPr>
              <a:spLocks noEditPoints="1"/>
            </p:cNvSpPr>
            <p:nvPr/>
          </p:nvSpPr>
          <p:spPr bwMode="auto">
            <a:xfrm>
              <a:off x="8699327" y="4011811"/>
              <a:ext cx="10364788" cy="7173913"/>
            </a:xfrm>
            <a:custGeom>
              <a:avLst/>
              <a:gdLst>
                <a:gd name="T0" fmla="*/ 2068 w 2131"/>
                <a:gd name="T1" fmla="*/ 1475 h 1475"/>
                <a:gd name="T2" fmla="*/ 63 w 2131"/>
                <a:gd name="T3" fmla="*/ 1475 h 1475"/>
                <a:gd name="T4" fmla="*/ 0 w 2131"/>
                <a:gd name="T5" fmla="*/ 1411 h 1475"/>
                <a:gd name="T6" fmla="*/ 0 w 2131"/>
                <a:gd name="T7" fmla="*/ 64 h 1475"/>
                <a:gd name="T8" fmla="*/ 63 w 2131"/>
                <a:gd name="T9" fmla="*/ 0 h 1475"/>
                <a:gd name="T10" fmla="*/ 2068 w 2131"/>
                <a:gd name="T11" fmla="*/ 0 h 1475"/>
                <a:gd name="T12" fmla="*/ 2131 w 2131"/>
                <a:gd name="T13" fmla="*/ 64 h 1475"/>
                <a:gd name="T14" fmla="*/ 2131 w 2131"/>
                <a:gd name="T15" fmla="*/ 1411 h 1475"/>
                <a:gd name="T16" fmla="*/ 2068 w 2131"/>
                <a:gd name="T17" fmla="*/ 1475 h 1475"/>
                <a:gd name="T18" fmla="*/ 63 w 2131"/>
                <a:gd name="T19" fmla="*/ 3 h 1475"/>
                <a:gd name="T20" fmla="*/ 3 w 2131"/>
                <a:gd name="T21" fmla="*/ 64 h 1475"/>
                <a:gd name="T22" fmla="*/ 3 w 2131"/>
                <a:gd name="T23" fmla="*/ 1411 h 1475"/>
                <a:gd name="T24" fmla="*/ 63 w 2131"/>
                <a:gd name="T25" fmla="*/ 1472 h 1475"/>
                <a:gd name="T26" fmla="*/ 2068 w 2131"/>
                <a:gd name="T27" fmla="*/ 1472 h 1475"/>
                <a:gd name="T28" fmla="*/ 2128 w 2131"/>
                <a:gd name="T29" fmla="*/ 1411 h 1475"/>
                <a:gd name="T30" fmla="*/ 2128 w 2131"/>
                <a:gd name="T31" fmla="*/ 64 h 1475"/>
                <a:gd name="T32" fmla="*/ 2068 w 2131"/>
                <a:gd name="T33" fmla="*/ 3 h 1475"/>
                <a:gd name="T34" fmla="*/ 63 w 2131"/>
                <a:gd name="T35" fmla="*/ 3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1" h="1475">
                  <a:moveTo>
                    <a:pt x="2068" y="1475"/>
                  </a:moveTo>
                  <a:cubicBezTo>
                    <a:pt x="63" y="1475"/>
                    <a:pt x="63" y="1475"/>
                    <a:pt x="63" y="1475"/>
                  </a:cubicBezTo>
                  <a:cubicBezTo>
                    <a:pt x="28" y="1475"/>
                    <a:pt x="0" y="1446"/>
                    <a:pt x="0" y="1411"/>
                  </a:cubicBezTo>
                  <a:cubicBezTo>
                    <a:pt x="0" y="64"/>
                    <a:pt x="0" y="64"/>
                    <a:pt x="0" y="64"/>
                  </a:cubicBezTo>
                  <a:cubicBezTo>
                    <a:pt x="0" y="29"/>
                    <a:pt x="28" y="0"/>
                    <a:pt x="63" y="0"/>
                  </a:cubicBezTo>
                  <a:cubicBezTo>
                    <a:pt x="2068" y="0"/>
                    <a:pt x="2068" y="0"/>
                    <a:pt x="2068" y="0"/>
                  </a:cubicBezTo>
                  <a:cubicBezTo>
                    <a:pt x="2103" y="0"/>
                    <a:pt x="2131" y="29"/>
                    <a:pt x="2131" y="64"/>
                  </a:cubicBezTo>
                  <a:cubicBezTo>
                    <a:pt x="2131" y="1411"/>
                    <a:pt x="2131" y="1411"/>
                    <a:pt x="2131" y="1411"/>
                  </a:cubicBezTo>
                  <a:cubicBezTo>
                    <a:pt x="2131" y="1446"/>
                    <a:pt x="2103" y="1475"/>
                    <a:pt x="2068" y="1475"/>
                  </a:cubicBezTo>
                  <a:close/>
                  <a:moveTo>
                    <a:pt x="63" y="3"/>
                  </a:moveTo>
                  <a:cubicBezTo>
                    <a:pt x="30" y="3"/>
                    <a:pt x="3" y="30"/>
                    <a:pt x="3" y="64"/>
                  </a:cubicBezTo>
                  <a:cubicBezTo>
                    <a:pt x="3" y="1411"/>
                    <a:pt x="3" y="1411"/>
                    <a:pt x="3" y="1411"/>
                  </a:cubicBezTo>
                  <a:cubicBezTo>
                    <a:pt x="3" y="1444"/>
                    <a:pt x="30" y="1472"/>
                    <a:pt x="63" y="1472"/>
                  </a:cubicBezTo>
                  <a:cubicBezTo>
                    <a:pt x="2068" y="1472"/>
                    <a:pt x="2068" y="1472"/>
                    <a:pt x="2068" y="1472"/>
                  </a:cubicBezTo>
                  <a:cubicBezTo>
                    <a:pt x="2101" y="1472"/>
                    <a:pt x="2128" y="1444"/>
                    <a:pt x="2128" y="1411"/>
                  </a:cubicBezTo>
                  <a:cubicBezTo>
                    <a:pt x="2128" y="64"/>
                    <a:pt x="2128" y="64"/>
                    <a:pt x="2128" y="64"/>
                  </a:cubicBezTo>
                  <a:cubicBezTo>
                    <a:pt x="2128" y="30"/>
                    <a:pt x="2101" y="3"/>
                    <a:pt x="2068" y="3"/>
                  </a:cubicBezTo>
                  <a:lnTo>
                    <a:pt x="63" y="3"/>
                  </a:lnTo>
                  <a:close/>
                </a:path>
              </a:pathLst>
            </a:custGeom>
            <a:solidFill>
              <a:srgbClr val="A8A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 name="Rectangle 62">
              <a:extLst>
                <a:ext uri="{FF2B5EF4-FFF2-40B4-BE49-F238E27FC236}">
                  <a16:creationId xmlns:a16="http://schemas.microsoft.com/office/drawing/2014/main" xmlns="" id="{E5F6F51B-3D00-4494-A504-8B8EF985BFA5}"/>
                </a:ext>
              </a:extLst>
            </p:cNvPr>
            <p:cNvSpPr>
              <a:spLocks noChangeArrowheads="1"/>
            </p:cNvSpPr>
            <p:nvPr/>
          </p:nvSpPr>
          <p:spPr bwMode="auto">
            <a:xfrm>
              <a:off x="9166052" y="4483299"/>
              <a:ext cx="9431338" cy="6002338"/>
            </a:xfrm>
            <a:prstGeom prst="rect">
              <a:avLst/>
            </a:prstGeom>
            <a:solidFill>
              <a:srgbClr val="619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 name="Freeform 63">
              <a:extLst>
                <a:ext uri="{FF2B5EF4-FFF2-40B4-BE49-F238E27FC236}">
                  <a16:creationId xmlns:a16="http://schemas.microsoft.com/office/drawing/2014/main" xmlns="" id="{8A602697-D215-4F1C-A242-55B6C54A0895}"/>
                </a:ext>
              </a:extLst>
            </p:cNvPr>
            <p:cNvSpPr>
              <a:spLocks/>
            </p:cNvSpPr>
            <p:nvPr/>
          </p:nvSpPr>
          <p:spPr bwMode="auto">
            <a:xfrm>
              <a:off x="7068965" y="11088886"/>
              <a:ext cx="13623925" cy="292100"/>
            </a:xfrm>
            <a:custGeom>
              <a:avLst/>
              <a:gdLst>
                <a:gd name="T0" fmla="*/ 2795 w 2801"/>
                <a:gd name="T1" fmla="*/ 0 h 60"/>
                <a:gd name="T2" fmla="*/ 2278 w 2801"/>
                <a:gd name="T3" fmla="*/ 0 h 60"/>
                <a:gd name="T4" fmla="*/ 1986 w 2801"/>
                <a:gd name="T5" fmla="*/ 0 h 60"/>
                <a:gd name="T6" fmla="*/ 815 w 2801"/>
                <a:gd name="T7" fmla="*/ 0 h 60"/>
                <a:gd name="T8" fmla="*/ 523 w 2801"/>
                <a:gd name="T9" fmla="*/ 0 h 60"/>
                <a:gd name="T10" fmla="*/ 6 w 2801"/>
                <a:gd name="T11" fmla="*/ 0 h 60"/>
                <a:gd name="T12" fmla="*/ 126 w 2801"/>
                <a:gd name="T13" fmla="*/ 38 h 60"/>
                <a:gd name="T14" fmla="*/ 484 w 2801"/>
                <a:gd name="T15" fmla="*/ 60 h 60"/>
                <a:gd name="T16" fmla="*/ 815 w 2801"/>
                <a:gd name="T17" fmla="*/ 60 h 60"/>
                <a:gd name="T18" fmla="*/ 1986 w 2801"/>
                <a:gd name="T19" fmla="*/ 60 h 60"/>
                <a:gd name="T20" fmla="*/ 2317 w 2801"/>
                <a:gd name="T21" fmla="*/ 60 h 60"/>
                <a:gd name="T22" fmla="*/ 2675 w 2801"/>
                <a:gd name="T23" fmla="*/ 38 h 60"/>
                <a:gd name="T24" fmla="*/ 2795 w 2801"/>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1" h="60">
                  <a:moveTo>
                    <a:pt x="2795" y="0"/>
                  </a:moveTo>
                  <a:cubicBezTo>
                    <a:pt x="2278" y="0"/>
                    <a:pt x="2278" y="0"/>
                    <a:pt x="2278" y="0"/>
                  </a:cubicBezTo>
                  <a:cubicBezTo>
                    <a:pt x="1986" y="0"/>
                    <a:pt x="1986" y="0"/>
                    <a:pt x="1986" y="0"/>
                  </a:cubicBezTo>
                  <a:cubicBezTo>
                    <a:pt x="815" y="0"/>
                    <a:pt x="815" y="0"/>
                    <a:pt x="815" y="0"/>
                  </a:cubicBezTo>
                  <a:cubicBezTo>
                    <a:pt x="523" y="0"/>
                    <a:pt x="523" y="0"/>
                    <a:pt x="523" y="0"/>
                  </a:cubicBezTo>
                  <a:cubicBezTo>
                    <a:pt x="6" y="0"/>
                    <a:pt x="6" y="0"/>
                    <a:pt x="6" y="0"/>
                  </a:cubicBezTo>
                  <a:cubicBezTo>
                    <a:pt x="6" y="0"/>
                    <a:pt x="0" y="21"/>
                    <a:pt x="126" y="38"/>
                  </a:cubicBezTo>
                  <a:cubicBezTo>
                    <a:pt x="252" y="55"/>
                    <a:pt x="393" y="60"/>
                    <a:pt x="484" y="60"/>
                  </a:cubicBezTo>
                  <a:cubicBezTo>
                    <a:pt x="544" y="60"/>
                    <a:pt x="708" y="60"/>
                    <a:pt x="815" y="60"/>
                  </a:cubicBezTo>
                  <a:cubicBezTo>
                    <a:pt x="872" y="60"/>
                    <a:pt x="1986" y="60"/>
                    <a:pt x="1986" y="60"/>
                  </a:cubicBezTo>
                  <a:cubicBezTo>
                    <a:pt x="2093" y="60"/>
                    <a:pt x="2257" y="60"/>
                    <a:pt x="2317" y="60"/>
                  </a:cubicBezTo>
                  <a:cubicBezTo>
                    <a:pt x="2408" y="60"/>
                    <a:pt x="2549" y="55"/>
                    <a:pt x="2675" y="38"/>
                  </a:cubicBezTo>
                  <a:cubicBezTo>
                    <a:pt x="2801" y="21"/>
                    <a:pt x="2795" y="0"/>
                    <a:pt x="2795" y="0"/>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 name="Freeform 64">
              <a:extLst>
                <a:ext uri="{FF2B5EF4-FFF2-40B4-BE49-F238E27FC236}">
                  <a16:creationId xmlns:a16="http://schemas.microsoft.com/office/drawing/2014/main" xmlns="" id="{AA5CBFA1-92D8-4234-852A-6B63301A6EF1}"/>
                </a:ext>
              </a:extLst>
            </p:cNvPr>
            <p:cNvSpPr>
              <a:spLocks/>
            </p:cNvSpPr>
            <p:nvPr/>
          </p:nvSpPr>
          <p:spPr bwMode="auto">
            <a:xfrm>
              <a:off x="7780165" y="11288911"/>
              <a:ext cx="12203113" cy="92075"/>
            </a:xfrm>
            <a:custGeom>
              <a:avLst/>
              <a:gdLst>
                <a:gd name="T0" fmla="*/ 2198 w 2509"/>
                <a:gd name="T1" fmla="*/ 11 h 19"/>
                <a:gd name="T2" fmla="*/ 1857 w 2509"/>
                <a:gd name="T3" fmla="*/ 11 h 19"/>
                <a:gd name="T4" fmla="*/ 652 w 2509"/>
                <a:gd name="T5" fmla="*/ 11 h 19"/>
                <a:gd name="T6" fmla="*/ 311 w 2509"/>
                <a:gd name="T7" fmla="*/ 11 h 19"/>
                <a:gd name="T8" fmla="*/ 0 w 2509"/>
                <a:gd name="T9" fmla="*/ 0 h 19"/>
                <a:gd name="T10" fmla="*/ 338 w 2509"/>
                <a:gd name="T11" fmla="*/ 19 h 19"/>
                <a:gd name="T12" fmla="*/ 669 w 2509"/>
                <a:gd name="T13" fmla="*/ 19 h 19"/>
                <a:gd name="T14" fmla="*/ 1840 w 2509"/>
                <a:gd name="T15" fmla="*/ 19 h 19"/>
                <a:gd name="T16" fmla="*/ 2171 w 2509"/>
                <a:gd name="T17" fmla="*/ 19 h 19"/>
                <a:gd name="T18" fmla="*/ 2509 w 2509"/>
                <a:gd name="T19" fmla="*/ 0 h 19"/>
                <a:gd name="T20" fmla="*/ 2198 w 2509"/>
                <a:gd name="T21"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9" h="19">
                  <a:moveTo>
                    <a:pt x="2198" y="11"/>
                  </a:moveTo>
                  <a:cubicBezTo>
                    <a:pt x="2136" y="11"/>
                    <a:pt x="1967" y="11"/>
                    <a:pt x="1857" y="11"/>
                  </a:cubicBezTo>
                  <a:cubicBezTo>
                    <a:pt x="1857" y="11"/>
                    <a:pt x="710" y="11"/>
                    <a:pt x="652" y="11"/>
                  </a:cubicBezTo>
                  <a:cubicBezTo>
                    <a:pt x="542" y="11"/>
                    <a:pt x="373" y="11"/>
                    <a:pt x="311" y="11"/>
                  </a:cubicBezTo>
                  <a:cubicBezTo>
                    <a:pt x="230" y="11"/>
                    <a:pt x="113" y="8"/>
                    <a:pt x="0" y="0"/>
                  </a:cubicBezTo>
                  <a:cubicBezTo>
                    <a:pt x="120" y="14"/>
                    <a:pt x="251" y="19"/>
                    <a:pt x="338" y="19"/>
                  </a:cubicBezTo>
                  <a:cubicBezTo>
                    <a:pt x="398" y="19"/>
                    <a:pt x="562" y="19"/>
                    <a:pt x="669" y="19"/>
                  </a:cubicBezTo>
                  <a:cubicBezTo>
                    <a:pt x="726" y="19"/>
                    <a:pt x="1840" y="19"/>
                    <a:pt x="1840" y="19"/>
                  </a:cubicBezTo>
                  <a:cubicBezTo>
                    <a:pt x="1947" y="19"/>
                    <a:pt x="2111" y="19"/>
                    <a:pt x="2171" y="19"/>
                  </a:cubicBezTo>
                  <a:cubicBezTo>
                    <a:pt x="2258" y="19"/>
                    <a:pt x="2389" y="14"/>
                    <a:pt x="2509" y="0"/>
                  </a:cubicBezTo>
                  <a:cubicBezTo>
                    <a:pt x="2396" y="8"/>
                    <a:pt x="2279" y="11"/>
                    <a:pt x="2198" y="11"/>
                  </a:cubicBezTo>
                  <a:close/>
                </a:path>
              </a:pathLst>
            </a:custGeom>
            <a:solidFill>
              <a:srgbClr val="838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 name="Freeform 65">
              <a:extLst>
                <a:ext uri="{FF2B5EF4-FFF2-40B4-BE49-F238E27FC236}">
                  <a16:creationId xmlns:a16="http://schemas.microsoft.com/office/drawing/2014/main" xmlns="" id="{02A2C68F-17AA-4AD5-9D16-200757BD5440}"/>
                </a:ext>
              </a:extLst>
            </p:cNvPr>
            <p:cNvSpPr>
              <a:spLocks/>
            </p:cNvSpPr>
            <p:nvPr/>
          </p:nvSpPr>
          <p:spPr bwMode="auto">
            <a:xfrm>
              <a:off x="7137227" y="11138099"/>
              <a:ext cx="13487400" cy="68263"/>
            </a:xfrm>
            <a:custGeom>
              <a:avLst/>
              <a:gdLst>
                <a:gd name="T0" fmla="*/ 2773 w 2773"/>
                <a:gd name="T1" fmla="*/ 0 h 14"/>
                <a:gd name="T2" fmla="*/ 1627 w 2773"/>
                <a:gd name="T3" fmla="*/ 0 h 14"/>
                <a:gd name="T4" fmla="*/ 1618 w 2773"/>
                <a:gd name="T5" fmla="*/ 3 h 14"/>
                <a:gd name="T6" fmla="*/ 1565 w 2773"/>
                <a:gd name="T7" fmla="*/ 13 h 14"/>
                <a:gd name="T8" fmla="*/ 1208 w 2773"/>
                <a:gd name="T9" fmla="*/ 13 h 14"/>
                <a:gd name="T10" fmla="*/ 1155 w 2773"/>
                <a:gd name="T11" fmla="*/ 3 h 14"/>
                <a:gd name="T12" fmla="*/ 1146 w 2773"/>
                <a:gd name="T13" fmla="*/ 0 h 14"/>
                <a:gd name="T14" fmla="*/ 0 w 2773"/>
                <a:gd name="T15" fmla="*/ 0 h 14"/>
                <a:gd name="T16" fmla="*/ 2 w 2773"/>
                <a:gd name="T17" fmla="*/ 1 h 14"/>
                <a:gd name="T18" fmla="*/ 1146 w 2773"/>
                <a:gd name="T19" fmla="*/ 1 h 14"/>
                <a:gd name="T20" fmla="*/ 1154 w 2773"/>
                <a:gd name="T21" fmla="*/ 4 h 14"/>
                <a:gd name="T22" fmla="*/ 1208 w 2773"/>
                <a:gd name="T23" fmla="*/ 14 h 14"/>
                <a:gd name="T24" fmla="*/ 1565 w 2773"/>
                <a:gd name="T25" fmla="*/ 14 h 14"/>
                <a:gd name="T26" fmla="*/ 1619 w 2773"/>
                <a:gd name="T27" fmla="*/ 4 h 14"/>
                <a:gd name="T28" fmla="*/ 1627 w 2773"/>
                <a:gd name="T29" fmla="*/ 1 h 14"/>
                <a:gd name="T30" fmla="*/ 2771 w 2773"/>
                <a:gd name="T31" fmla="*/ 1 h 14"/>
                <a:gd name="T32" fmla="*/ 2773 w 2773"/>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3" h="14">
                  <a:moveTo>
                    <a:pt x="2773" y="0"/>
                  </a:moveTo>
                  <a:cubicBezTo>
                    <a:pt x="1627" y="0"/>
                    <a:pt x="1627" y="0"/>
                    <a:pt x="1627" y="0"/>
                  </a:cubicBezTo>
                  <a:cubicBezTo>
                    <a:pt x="1624" y="0"/>
                    <a:pt x="1621" y="1"/>
                    <a:pt x="1618" y="3"/>
                  </a:cubicBezTo>
                  <a:cubicBezTo>
                    <a:pt x="1613" y="7"/>
                    <a:pt x="1600" y="13"/>
                    <a:pt x="1565" y="13"/>
                  </a:cubicBezTo>
                  <a:cubicBezTo>
                    <a:pt x="1208" y="13"/>
                    <a:pt x="1208" y="13"/>
                    <a:pt x="1208" y="13"/>
                  </a:cubicBezTo>
                  <a:cubicBezTo>
                    <a:pt x="1173" y="13"/>
                    <a:pt x="1160" y="7"/>
                    <a:pt x="1155" y="3"/>
                  </a:cubicBezTo>
                  <a:cubicBezTo>
                    <a:pt x="1152" y="1"/>
                    <a:pt x="1149" y="0"/>
                    <a:pt x="1146" y="0"/>
                  </a:cubicBezTo>
                  <a:cubicBezTo>
                    <a:pt x="0" y="0"/>
                    <a:pt x="0" y="0"/>
                    <a:pt x="0" y="0"/>
                  </a:cubicBezTo>
                  <a:cubicBezTo>
                    <a:pt x="0" y="1"/>
                    <a:pt x="1" y="1"/>
                    <a:pt x="2" y="1"/>
                  </a:cubicBezTo>
                  <a:cubicBezTo>
                    <a:pt x="1146" y="1"/>
                    <a:pt x="1146" y="1"/>
                    <a:pt x="1146" y="1"/>
                  </a:cubicBezTo>
                  <a:cubicBezTo>
                    <a:pt x="1149" y="1"/>
                    <a:pt x="1152" y="2"/>
                    <a:pt x="1154" y="4"/>
                  </a:cubicBezTo>
                  <a:cubicBezTo>
                    <a:pt x="1159" y="8"/>
                    <a:pt x="1173" y="14"/>
                    <a:pt x="1208" y="14"/>
                  </a:cubicBezTo>
                  <a:cubicBezTo>
                    <a:pt x="1565" y="14"/>
                    <a:pt x="1565" y="14"/>
                    <a:pt x="1565" y="14"/>
                  </a:cubicBezTo>
                  <a:cubicBezTo>
                    <a:pt x="1600" y="14"/>
                    <a:pt x="1614" y="8"/>
                    <a:pt x="1619" y="4"/>
                  </a:cubicBezTo>
                  <a:cubicBezTo>
                    <a:pt x="1621" y="2"/>
                    <a:pt x="1624" y="1"/>
                    <a:pt x="1627" y="1"/>
                  </a:cubicBezTo>
                  <a:cubicBezTo>
                    <a:pt x="2771" y="1"/>
                    <a:pt x="2771" y="1"/>
                    <a:pt x="2771" y="1"/>
                  </a:cubicBezTo>
                  <a:cubicBezTo>
                    <a:pt x="2772" y="1"/>
                    <a:pt x="2773" y="1"/>
                    <a:pt x="2773" y="0"/>
                  </a:cubicBezTo>
                  <a:close/>
                </a:path>
              </a:pathLst>
            </a:custGeom>
            <a:solidFill>
              <a:srgbClr val="E4E4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 name="Freeform 66">
              <a:extLst>
                <a:ext uri="{FF2B5EF4-FFF2-40B4-BE49-F238E27FC236}">
                  <a16:creationId xmlns:a16="http://schemas.microsoft.com/office/drawing/2014/main" xmlns="" id="{A9029FC5-55E7-4E48-B3E9-573895393DFF}"/>
                </a:ext>
              </a:extLst>
            </p:cNvPr>
            <p:cNvSpPr>
              <a:spLocks/>
            </p:cNvSpPr>
            <p:nvPr/>
          </p:nvSpPr>
          <p:spPr bwMode="auto">
            <a:xfrm>
              <a:off x="7094365" y="11088886"/>
              <a:ext cx="13574713" cy="19050"/>
            </a:xfrm>
            <a:custGeom>
              <a:avLst/>
              <a:gdLst>
                <a:gd name="T0" fmla="*/ 2273 w 2791"/>
                <a:gd name="T1" fmla="*/ 0 h 4"/>
                <a:gd name="T2" fmla="*/ 1981 w 2791"/>
                <a:gd name="T3" fmla="*/ 0 h 4"/>
                <a:gd name="T4" fmla="*/ 810 w 2791"/>
                <a:gd name="T5" fmla="*/ 0 h 4"/>
                <a:gd name="T6" fmla="*/ 518 w 2791"/>
                <a:gd name="T7" fmla="*/ 0 h 4"/>
                <a:gd name="T8" fmla="*/ 1 w 2791"/>
                <a:gd name="T9" fmla="*/ 0 h 4"/>
                <a:gd name="T10" fmla="*/ 2 w 2791"/>
                <a:gd name="T11" fmla="*/ 4 h 4"/>
                <a:gd name="T12" fmla="*/ 2789 w 2791"/>
                <a:gd name="T13" fmla="*/ 4 h 4"/>
                <a:gd name="T14" fmla="*/ 2790 w 2791"/>
                <a:gd name="T15" fmla="*/ 0 h 4"/>
                <a:gd name="T16" fmla="*/ 2273 w 279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1" h="4">
                  <a:moveTo>
                    <a:pt x="2273" y="0"/>
                  </a:moveTo>
                  <a:cubicBezTo>
                    <a:pt x="1981" y="0"/>
                    <a:pt x="1981" y="0"/>
                    <a:pt x="1981" y="0"/>
                  </a:cubicBezTo>
                  <a:cubicBezTo>
                    <a:pt x="810" y="0"/>
                    <a:pt x="810" y="0"/>
                    <a:pt x="810" y="0"/>
                  </a:cubicBezTo>
                  <a:cubicBezTo>
                    <a:pt x="518" y="0"/>
                    <a:pt x="518" y="0"/>
                    <a:pt x="518" y="0"/>
                  </a:cubicBezTo>
                  <a:cubicBezTo>
                    <a:pt x="1" y="0"/>
                    <a:pt x="1" y="0"/>
                    <a:pt x="1" y="0"/>
                  </a:cubicBezTo>
                  <a:cubicBezTo>
                    <a:pt x="1" y="0"/>
                    <a:pt x="0" y="2"/>
                    <a:pt x="2" y="4"/>
                  </a:cubicBezTo>
                  <a:cubicBezTo>
                    <a:pt x="2789" y="4"/>
                    <a:pt x="2789" y="4"/>
                    <a:pt x="2789" y="4"/>
                  </a:cubicBezTo>
                  <a:cubicBezTo>
                    <a:pt x="2791" y="2"/>
                    <a:pt x="2790" y="0"/>
                    <a:pt x="2790" y="0"/>
                  </a:cubicBezTo>
                  <a:lnTo>
                    <a:pt x="2273"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 name="Freeform 67">
              <a:extLst>
                <a:ext uri="{FF2B5EF4-FFF2-40B4-BE49-F238E27FC236}">
                  <a16:creationId xmlns:a16="http://schemas.microsoft.com/office/drawing/2014/main" xmlns="" id="{7FCC7714-9F65-4D6C-B1F4-474795724765}"/>
                </a:ext>
              </a:extLst>
            </p:cNvPr>
            <p:cNvSpPr>
              <a:spLocks/>
            </p:cNvSpPr>
            <p:nvPr/>
          </p:nvSpPr>
          <p:spPr bwMode="auto">
            <a:xfrm>
              <a:off x="12750627" y="11088886"/>
              <a:ext cx="2262188" cy="82550"/>
            </a:xfrm>
            <a:custGeom>
              <a:avLst/>
              <a:gdLst>
                <a:gd name="T0" fmla="*/ 0 w 465"/>
                <a:gd name="T1" fmla="*/ 0 h 17"/>
                <a:gd name="T2" fmla="*/ 0 w 465"/>
                <a:gd name="T3" fmla="*/ 6 h 17"/>
                <a:gd name="T4" fmla="*/ 48 w 465"/>
                <a:gd name="T5" fmla="*/ 17 h 17"/>
                <a:gd name="T6" fmla="*/ 201 w 465"/>
                <a:gd name="T7" fmla="*/ 17 h 17"/>
                <a:gd name="T8" fmla="*/ 264 w 465"/>
                <a:gd name="T9" fmla="*/ 17 h 17"/>
                <a:gd name="T10" fmla="*/ 417 w 465"/>
                <a:gd name="T11" fmla="*/ 17 h 17"/>
                <a:gd name="T12" fmla="*/ 465 w 465"/>
                <a:gd name="T13" fmla="*/ 6 h 17"/>
                <a:gd name="T14" fmla="*/ 465 w 465"/>
                <a:gd name="T15" fmla="*/ 0 h 17"/>
                <a:gd name="T16" fmla="*/ 0 w 465"/>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17">
                  <a:moveTo>
                    <a:pt x="0" y="0"/>
                  </a:moveTo>
                  <a:cubicBezTo>
                    <a:pt x="0" y="6"/>
                    <a:pt x="0" y="6"/>
                    <a:pt x="0" y="6"/>
                  </a:cubicBezTo>
                  <a:cubicBezTo>
                    <a:pt x="0" y="6"/>
                    <a:pt x="8" y="17"/>
                    <a:pt x="48" y="17"/>
                  </a:cubicBezTo>
                  <a:cubicBezTo>
                    <a:pt x="72" y="17"/>
                    <a:pt x="146" y="17"/>
                    <a:pt x="201" y="17"/>
                  </a:cubicBezTo>
                  <a:cubicBezTo>
                    <a:pt x="237" y="17"/>
                    <a:pt x="264" y="17"/>
                    <a:pt x="264" y="17"/>
                  </a:cubicBezTo>
                  <a:cubicBezTo>
                    <a:pt x="319" y="17"/>
                    <a:pt x="393" y="17"/>
                    <a:pt x="417" y="17"/>
                  </a:cubicBezTo>
                  <a:cubicBezTo>
                    <a:pt x="457" y="17"/>
                    <a:pt x="465" y="6"/>
                    <a:pt x="465" y="6"/>
                  </a:cubicBezTo>
                  <a:cubicBezTo>
                    <a:pt x="465" y="0"/>
                    <a:pt x="465" y="0"/>
                    <a:pt x="465" y="0"/>
                  </a:cubicBezTo>
                  <a:lnTo>
                    <a:pt x="0" y="0"/>
                  </a:lnTo>
                  <a:close/>
                </a:path>
              </a:pathLst>
            </a:custGeom>
            <a:solidFill>
              <a:srgbClr val="F2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 name="Freeform 68">
              <a:extLst>
                <a:ext uri="{FF2B5EF4-FFF2-40B4-BE49-F238E27FC236}">
                  <a16:creationId xmlns:a16="http://schemas.microsoft.com/office/drawing/2014/main" xmlns="" id="{C427DA3E-A90D-4F99-B44B-CA66365BE1F6}"/>
                </a:ext>
              </a:extLst>
            </p:cNvPr>
            <p:cNvSpPr>
              <a:spLocks/>
            </p:cNvSpPr>
            <p:nvPr/>
          </p:nvSpPr>
          <p:spPr bwMode="auto">
            <a:xfrm>
              <a:off x="12750627" y="11088886"/>
              <a:ext cx="2262188" cy="82550"/>
            </a:xfrm>
            <a:custGeom>
              <a:avLst/>
              <a:gdLst>
                <a:gd name="T0" fmla="*/ 0 w 465"/>
                <a:gd name="T1" fmla="*/ 0 h 17"/>
                <a:gd name="T2" fmla="*/ 0 w 465"/>
                <a:gd name="T3" fmla="*/ 6 h 17"/>
                <a:gd name="T4" fmla="*/ 48 w 465"/>
                <a:gd name="T5" fmla="*/ 17 h 17"/>
                <a:gd name="T6" fmla="*/ 201 w 465"/>
                <a:gd name="T7" fmla="*/ 17 h 17"/>
                <a:gd name="T8" fmla="*/ 264 w 465"/>
                <a:gd name="T9" fmla="*/ 17 h 17"/>
                <a:gd name="T10" fmla="*/ 417 w 465"/>
                <a:gd name="T11" fmla="*/ 17 h 17"/>
                <a:gd name="T12" fmla="*/ 465 w 465"/>
                <a:gd name="T13" fmla="*/ 6 h 17"/>
                <a:gd name="T14" fmla="*/ 465 w 465"/>
                <a:gd name="T15" fmla="*/ 0 h 17"/>
                <a:gd name="T16" fmla="*/ 0 w 465"/>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17">
                  <a:moveTo>
                    <a:pt x="0" y="0"/>
                  </a:moveTo>
                  <a:cubicBezTo>
                    <a:pt x="0" y="6"/>
                    <a:pt x="0" y="6"/>
                    <a:pt x="0" y="6"/>
                  </a:cubicBezTo>
                  <a:cubicBezTo>
                    <a:pt x="0" y="6"/>
                    <a:pt x="8" y="17"/>
                    <a:pt x="48" y="17"/>
                  </a:cubicBezTo>
                  <a:cubicBezTo>
                    <a:pt x="72" y="17"/>
                    <a:pt x="146" y="17"/>
                    <a:pt x="201" y="17"/>
                  </a:cubicBezTo>
                  <a:cubicBezTo>
                    <a:pt x="237" y="17"/>
                    <a:pt x="264" y="17"/>
                    <a:pt x="264" y="17"/>
                  </a:cubicBezTo>
                  <a:cubicBezTo>
                    <a:pt x="319" y="17"/>
                    <a:pt x="393" y="17"/>
                    <a:pt x="417" y="17"/>
                  </a:cubicBezTo>
                  <a:cubicBezTo>
                    <a:pt x="457" y="17"/>
                    <a:pt x="465" y="6"/>
                    <a:pt x="465" y="6"/>
                  </a:cubicBezTo>
                  <a:cubicBezTo>
                    <a:pt x="465" y="0"/>
                    <a:pt x="465" y="0"/>
                    <a:pt x="465" y="0"/>
                  </a:cubicBezTo>
                  <a:lnTo>
                    <a:pt x="0" y="0"/>
                  </a:lnTo>
                  <a:close/>
                </a:path>
              </a:pathLst>
            </a:custGeom>
            <a:solidFill>
              <a:srgbClr val="E8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 name="Freeform 69">
              <a:extLst>
                <a:ext uri="{FF2B5EF4-FFF2-40B4-BE49-F238E27FC236}">
                  <a16:creationId xmlns:a16="http://schemas.microsoft.com/office/drawing/2014/main" xmlns="" id="{3835ABEB-1A92-423D-8AD5-F5C246D2378B}"/>
                </a:ext>
              </a:extLst>
            </p:cNvPr>
            <p:cNvSpPr>
              <a:spLocks/>
            </p:cNvSpPr>
            <p:nvPr/>
          </p:nvSpPr>
          <p:spPr bwMode="auto">
            <a:xfrm>
              <a:off x="12750627" y="11088886"/>
              <a:ext cx="2262188" cy="82550"/>
            </a:xfrm>
            <a:custGeom>
              <a:avLst/>
              <a:gdLst>
                <a:gd name="T0" fmla="*/ 417 w 465"/>
                <a:gd name="T1" fmla="*/ 14 h 17"/>
                <a:gd name="T2" fmla="*/ 264 w 465"/>
                <a:gd name="T3" fmla="*/ 14 h 17"/>
                <a:gd name="T4" fmla="*/ 201 w 465"/>
                <a:gd name="T5" fmla="*/ 14 h 17"/>
                <a:gd name="T6" fmla="*/ 48 w 465"/>
                <a:gd name="T7" fmla="*/ 14 h 17"/>
                <a:gd name="T8" fmla="*/ 0 w 465"/>
                <a:gd name="T9" fmla="*/ 0 h 17"/>
                <a:gd name="T10" fmla="*/ 0 w 465"/>
                <a:gd name="T11" fmla="*/ 0 h 17"/>
                <a:gd name="T12" fmla="*/ 0 w 465"/>
                <a:gd name="T13" fmla="*/ 6 h 17"/>
                <a:gd name="T14" fmla="*/ 48 w 465"/>
                <a:gd name="T15" fmla="*/ 17 h 17"/>
                <a:gd name="T16" fmla="*/ 201 w 465"/>
                <a:gd name="T17" fmla="*/ 17 h 17"/>
                <a:gd name="T18" fmla="*/ 264 w 465"/>
                <a:gd name="T19" fmla="*/ 17 h 17"/>
                <a:gd name="T20" fmla="*/ 417 w 465"/>
                <a:gd name="T21" fmla="*/ 17 h 17"/>
                <a:gd name="T22" fmla="*/ 465 w 465"/>
                <a:gd name="T23" fmla="*/ 6 h 17"/>
                <a:gd name="T24" fmla="*/ 465 w 465"/>
                <a:gd name="T25" fmla="*/ 0 h 17"/>
                <a:gd name="T26" fmla="*/ 465 w 465"/>
                <a:gd name="T27" fmla="*/ 0 h 17"/>
                <a:gd name="T28" fmla="*/ 417 w 465"/>
                <a:gd name="T29"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17">
                  <a:moveTo>
                    <a:pt x="417" y="14"/>
                  </a:moveTo>
                  <a:cubicBezTo>
                    <a:pt x="393" y="14"/>
                    <a:pt x="319" y="14"/>
                    <a:pt x="264" y="14"/>
                  </a:cubicBezTo>
                  <a:cubicBezTo>
                    <a:pt x="264" y="14"/>
                    <a:pt x="237" y="14"/>
                    <a:pt x="201" y="14"/>
                  </a:cubicBezTo>
                  <a:cubicBezTo>
                    <a:pt x="146" y="14"/>
                    <a:pt x="72" y="14"/>
                    <a:pt x="48" y="14"/>
                  </a:cubicBezTo>
                  <a:cubicBezTo>
                    <a:pt x="22" y="14"/>
                    <a:pt x="6" y="6"/>
                    <a:pt x="0" y="0"/>
                  </a:cubicBezTo>
                  <a:cubicBezTo>
                    <a:pt x="0" y="0"/>
                    <a:pt x="0" y="0"/>
                    <a:pt x="0" y="0"/>
                  </a:cubicBezTo>
                  <a:cubicBezTo>
                    <a:pt x="0" y="6"/>
                    <a:pt x="0" y="6"/>
                    <a:pt x="0" y="6"/>
                  </a:cubicBezTo>
                  <a:cubicBezTo>
                    <a:pt x="0" y="6"/>
                    <a:pt x="8" y="17"/>
                    <a:pt x="48" y="17"/>
                  </a:cubicBezTo>
                  <a:cubicBezTo>
                    <a:pt x="72" y="17"/>
                    <a:pt x="146" y="17"/>
                    <a:pt x="201" y="17"/>
                  </a:cubicBezTo>
                  <a:cubicBezTo>
                    <a:pt x="237" y="17"/>
                    <a:pt x="264" y="17"/>
                    <a:pt x="264" y="17"/>
                  </a:cubicBezTo>
                  <a:cubicBezTo>
                    <a:pt x="319" y="17"/>
                    <a:pt x="393" y="17"/>
                    <a:pt x="417" y="17"/>
                  </a:cubicBezTo>
                  <a:cubicBezTo>
                    <a:pt x="457" y="17"/>
                    <a:pt x="465" y="6"/>
                    <a:pt x="465" y="6"/>
                  </a:cubicBezTo>
                  <a:cubicBezTo>
                    <a:pt x="465" y="0"/>
                    <a:pt x="465" y="0"/>
                    <a:pt x="465" y="0"/>
                  </a:cubicBezTo>
                  <a:cubicBezTo>
                    <a:pt x="465" y="0"/>
                    <a:pt x="465" y="0"/>
                    <a:pt x="465" y="0"/>
                  </a:cubicBezTo>
                  <a:cubicBezTo>
                    <a:pt x="459" y="6"/>
                    <a:pt x="443" y="14"/>
                    <a:pt x="417" y="14"/>
                  </a:cubicBezTo>
                  <a:close/>
                </a:path>
              </a:pathLst>
            </a:custGeom>
            <a:solidFill>
              <a:srgbClr val="C1C1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 name="Oval 70">
              <a:extLst>
                <a:ext uri="{FF2B5EF4-FFF2-40B4-BE49-F238E27FC236}">
                  <a16:creationId xmlns:a16="http://schemas.microsoft.com/office/drawing/2014/main" xmlns="" id="{68D9BAEC-BE7C-4FCE-9EFB-CF53E243F6F9}"/>
                </a:ext>
              </a:extLst>
            </p:cNvPr>
            <p:cNvSpPr>
              <a:spLocks noChangeArrowheads="1"/>
            </p:cNvSpPr>
            <p:nvPr/>
          </p:nvSpPr>
          <p:spPr bwMode="auto">
            <a:xfrm>
              <a:off x="11520315" y="11196836"/>
              <a:ext cx="150813" cy="38100"/>
            </a:xfrm>
            <a:prstGeom prst="ellipse">
              <a:avLst/>
            </a:prstGeom>
            <a:solidFill>
              <a:srgbClr val="838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 name="Oval 71">
              <a:extLst>
                <a:ext uri="{FF2B5EF4-FFF2-40B4-BE49-F238E27FC236}">
                  <a16:creationId xmlns:a16="http://schemas.microsoft.com/office/drawing/2014/main" xmlns="" id="{45CC1B32-138F-4D16-9162-6362C86923CA}"/>
                </a:ext>
              </a:extLst>
            </p:cNvPr>
            <p:cNvSpPr>
              <a:spLocks noChangeArrowheads="1"/>
            </p:cNvSpPr>
            <p:nvPr/>
          </p:nvSpPr>
          <p:spPr bwMode="auto">
            <a:xfrm>
              <a:off x="16028815" y="11196836"/>
              <a:ext cx="150813" cy="38100"/>
            </a:xfrm>
            <a:prstGeom prst="ellipse">
              <a:avLst/>
            </a:prstGeom>
            <a:solidFill>
              <a:srgbClr val="838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7" name="Content Placeholder 6"/>
          <p:cNvSpPr>
            <a:spLocks noGrp="1"/>
          </p:cNvSpPr>
          <p:nvPr>
            <p:ph sz="quarter" idx="14"/>
          </p:nvPr>
        </p:nvSpPr>
        <p:spPr>
          <a:xfrm>
            <a:off x="390527" y="1374775"/>
            <a:ext cx="5680439" cy="3052446"/>
          </a:xfrm>
        </p:spPr>
        <p:txBody>
          <a:bodyPr/>
          <a:lstStyle/>
          <a:p>
            <a:pPr lvl="0"/>
            <a:r>
              <a:rPr lang="en-US"/>
              <a:t>Edit Master text styles</a:t>
            </a:r>
          </a:p>
          <a:p>
            <a:pPr lvl="1"/>
            <a:r>
              <a:rPr lang="en-US"/>
              <a:t>Second level</a:t>
            </a:r>
          </a:p>
          <a:p>
            <a:pPr lvl="2"/>
            <a:r>
              <a:rPr lang="en-US"/>
              <a:t>Third level</a:t>
            </a:r>
          </a:p>
        </p:txBody>
      </p:sp>
      <p:sp>
        <p:nvSpPr>
          <p:cNvPr id="21" name="Рисунок 21">
            <a:extLst>
              <a:ext uri="{FF2B5EF4-FFF2-40B4-BE49-F238E27FC236}">
                <a16:creationId xmlns:a16="http://schemas.microsoft.com/office/drawing/2014/main" xmlns="" id="{FABDB891-54AE-4F1A-A4F4-03820BAAFD4A}"/>
              </a:ext>
            </a:extLst>
          </p:cNvPr>
          <p:cNvSpPr>
            <a:spLocks noGrp="1"/>
          </p:cNvSpPr>
          <p:nvPr>
            <p:ph type="pic" sz="quarter" idx="28"/>
          </p:nvPr>
        </p:nvSpPr>
        <p:spPr>
          <a:xfrm>
            <a:off x="7141658" y="1275756"/>
            <a:ext cx="4004685" cy="254427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Tree>
    <p:extLst>
      <p:ext uri="{BB962C8B-B14F-4D97-AF65-F5344CB8AC3E}">
        <p14:creationId xmlns:p14="http://schemas.microsoft.com/office/powerpoint/2010/main" val="75036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slide green">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9" name="Title 10"/>
          <p:cNvSpPr>
            <a:spLocks noGrp="1"/>
          </p:cNvSpPr>
          <p:nvPr>
            <p:ph type="title" hasCustomPrompt="1"/>
          </p:nvPr>
        </p:nvSpPr>
        <p:spPr>
          <a:xfrm>
            <a:off x="382588" y="1002862"/>
            <a:ext cx="6012000" cy="2527205"/>
          </a:xfrm>
        </p:spPr>
        <p:txBody>
          <a:bodyPr anchor="b" anchorCtr="0">
            <a:noAutofit/>
          </a:bodyPr>
          <a:lstStyle>
            <a:lvl1pPr marL="0" algn="l" defTabSz="457200" rtl="0" eaLnBrk="1" latinLnBrk="0" hangingPunct="1">
              <a:lnSpc>
                <a:spcPct val="81000"/>
              </a:lnSpc>
              <a:spcBef>
                <a:spcPct val="0"/>
              </a:spcBef>
              <a:buNone/>
              <a:defRPr lang="en-US" sz="5500" b="0" i="0" kern="1200" cap="all" baseline="0" dirty="0">
                <a:solidFill>
                  <a:schemeClr val="bg1"/>
                </a:solidFill>
                <a:latin typeface="Arial Black" panose="020B0604020202020204" pitchFamily="34" charset="0"/>
                <a:ea typeface="+mj-ea"/>
                <a:cs typeface="Arial Black" panose="020B0604020202020204" pitchFamily="34" charset="0"/>
              </a:defRPr>
            </a:lvl1pPr>
          </a:lstStyle>
          <a:p>
            <a:r>
              <a:rPr lang="en-US" dirty="0"/>
              <a:t>Click to </a:t>
            </a:r>
            <a:br>
              <a:rPr lang="en-US" dirty="0"/>
            </a:br>
            <a:r>
              <a:rPr lang="en-US" dirty="0"/>
              <a:t>edit Master title style</a:t>
            </a:r>
          </a:p>
        </p:txBody>
      </p:sp>
      <p:sp>
        <p:nvSpPr>
          <p:cNvPr id="20" name="Text Placeholder 19"/>
          <p:cNvSpPr>
            <a:spLocks noGrp="1"/>
          </p:cNvSpPr>
          <p:nvPr>
            <p:ph type="body" sz="quarter" idx="13" hasCustomPrompt="1"/>
          </p:nvPr>
        </p:nvSpPr>
        <p:spPr>
          <a:xfrm>
            <a:off x="382588" y="3901558"/>
            <a:ext cx="6012000" cy="719858"/>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 typeface="Calibri" panose="020F0502020204030204" pitchFamily="34" charset="0"/>
              <a:buNone/>
              <a:tabLst/>
              <a:defRPr lang="fi-FI" sz="1600" b="0" kern="1200" dirty="0">
                <a:solidFill>
                  <a:schemeClr val="bg1"/>
                </a:solidFill>
                <a:latin typeface="+mn-lt"/>
                <a:ea typeface="+mn-ea"/>
                <a:cs typeface="+mn-cs"/>
              </a:defRPr>
            </a:lvl1pPr>
            <a:lvl2pPr>
              <a:defRPr>
                <a:solidFill>
                  <a:srgbClr val="004F71"/>
                </a:solidFill>
              </a:defRPr>
            </a:lvl2pPr>
            <a:lvl3pPr>
              <a:defRPr>
                <a:solidFill>
                  <a:srgbClr val="004F71"/>
                </a:solidFill>
              </a:defRPr>
            </a:lvl3pPr>
            <a:lvl4pPr>
              <a:defRPr>
                <a:solidFill>
                  <a:srgbClr val="004F71"/>
                </a:solidFill>
              </a:defRPr>
            </a:lvl4pPr>
            <a:lvl5pPr>
              <a:defRPr>
                <a:solidFill>
                  <a:srgbClr val="004F71"/>
                </a:solidFill>
              </a:defRPr>
            </a:lvl5pPr>
          </a:lstStyle>
          <a:p>
            <a:pPr lvl="0"/>
            <a:r>
              <a:rPr lang="en-US" dirty="0"/>
              <a:t>Click to add Date and Presenter</a:t>
            </a:r>
          </a:p>
        </p:txBody>
      </p:sp>
      <p:cxnSp>
        <p:nvCxnSpPr>
          <p:cNvPr id="9" name="Straight Connector 8">
            <a:extLst>
              <a:ext uri="{FF2B5EF4-FFF2-40B4-BE49-F238E27FC236}">
                <a16:creationId xmlns:a16="http://schemas.microsoft.com/office/drawing/2014/main" xmlns="" id="{64D25AB9-8020-4C3E-83A3-21C1C12A3332}"/>
              </a:ext>
            </a:extLst>
          </p:cNvPr>
          <p:cNvCxnSpPr>
            <a:cxnSpLocks/>
          </p:cNvCxnSpPr>
          <p:nvPr userDrawn="1"/>
        </p:nvCxnSpPr>
        <p:spPr>
          <a:xfrm>
            <a:off x="382588" y="3704500"/>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xmlns="" id="{D15EA37A-A1F0-409C-B851-F3DCE2A609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1933" y="336806"/>
            <a:ext cx="1037554" cy="370554"/>
          </a:xfrm>
          <a:prstGeom prst="rect">
            <a:avLst/>
          </a:prstGeom>
        </p:spPr>
      </p:pic>
    </p:spTree>
    <p:extLst>
      <p:ext uri="{BB962C8B-B14F-4D97-AF65-F5344CB8AC3E}">
        <p14:creationId xmlns:p14="http://schemas.microsoft.com/office/powerpoint/2010/main" val="2238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with subtitle and content Layout">
    <p:bg>
      <p:bgPr>
        <a:solidFill>
          <a:srgbClr val="F9F5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60000"/>
          </a:xfrm>
        </p:spPr>
        <p:txBody>
          <a:bodyPr/>
          <a:lstStyle/>
          <a:p>
            <a:r>
              <a:rPr lang="en-US"/>
              <a:t>Click to edit Master title style</a:t>
            </a:r>
            <a:endParaRPr lang="en-US" dirty="0"/>
          </a:p>
        </p:txBody>
      </p:sp>
      <p:grpSp>
        <p:nvGrpSpPr>
          <p:cNvPr id="9" name="Группа 17">
            <a:extLst>
              <a:ext uri="{FF2B5EF4-FFF2-40B4-BE49-F238E27FC236}">
                <a16:creationId xmlns:a16="http://schemas.microsoft.com/office/drawing/2014/main" xmlns="" id="{65E9E904-5065-47EE-88A6-251FF2AE0E55}"/>
              </a:ext>
            </a:extLst>
          </p:cNvPr>
          <p:cNvGrpSpPr/>
          <p:nvPr userDrawn="1"/>
        </p:nvGrpSpPr>
        <p:grpSpPr>
          <a:xfrm>
            <a:off x="-2872369" y="1062166"/>
            <a:ext cx="5764543" cy="3131985"/>
            <a:chOff x="7068965" y="3978474"/>
            <a:chExt cx="13623925" cy="7402512"/>
          </a:xfrm>
          <a:effectLst>
            <a:reflection blurRad="50800" stA="36000" endPos="15000" dir="5400000" sy="-100000" algn="bl" rotWithShape="0"/>
          </a:effectLst>
        </p:grpSpPr>
        <p:sp>
          <p:nvSpPr>
            <p:cNvPr id="10" name="Freeform 60">
              <a:extLst>
                <a:ext uri="{FF2B5EF4-FFF2-40B4-BE49-F238E27FC236}">
                  <a16:creationId xmlns:a16="http://schemas.microsoft.com/office/drawing/2014/main" xmlns="" id="{896DFEFE-6741-42DC-94E2-521D328EAC69}"/>
                </a:ext>
              </a:extLst>
            </p:cNvPr>
            <p:cNvSpPr>
              <a:spLocks/>
            </p:cNvSpPr>
            <p:nvPr/>
          </p:nvSpPr>
          <p:spPr bwMode="auto">
            <a:xfrm>
              <a:off x="8664402" y="3978474"/>
              <a:ext cx="10433050" cy="7237413"/>
            </a:xfrm>
            <a:custGeom>
              <a:avLst/>
              <a:gdLst>
                <a:gd name="T0" fmla="*/ 2075 w 2145"/>
                <a:gd name="T1" fmla="*/ 1488 h 1488"/>
                <a:gd name="T2" fmla="*/ 70 w 2145"/>
                <a:gd name="T3" fmla="*/ 1488 h 1488"/>
                <a:gd name="T4" fmla="*/ 0 w 2145"/>
                <a:gd name="T5" fmla="*/ 1418 h 1488"/>
                <a:gd name="T6" fmla="*/ 0 w 2145"/>
                <a:gd name="T7" fmla="*/ 71 h 1488"/>
                <a:gd name="T8" fmla="*/ 70 w 2145"/>
                <a:gd name="T9" fmla="*/ 0 h 1488"/>
                <a:gd name="T10" fmla="*/ 2075 w 2145"/>
                <a:gd name="T11" fmla="*/ 0 h 1488"/>
                <a:gd name="T12" fmla="*/ 2145 w 2145"/>
                <a:gd name="T13" fmla="*/ 71 h 1488"/>
                <a:gd name="T14" fmla="*/ 2145 w 2145"/>
                <a:gd name="T15" fmla="*/ 1418 h 1488"/>
                <a:gd name="T16" fmla="*/ 2075 w 2145"/>
                <a:gd name="T17" fmla="*/ 1488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45" h="1488">
                  <a:moveTo>
                    <a:pt x="2075" y="1488"/>
                  </a:moveTo>
                  <a:cubicBezTo>
                    <a:pt x="70" y="1488"/>
                    <a:pt x="70" y="1488"/>
                    <a:pt x="70" y="1488"/>
                  </a:cubicBezTo>
                  <a:cubicBezTo>
                    <a:pt x="32" y="1488"/>
                    <a:pt x="0" y="1457"/>
                    <a:pt x="0" y="1418"/>
                  </a:cubicBezTo>
                  <a:cubicBezTo>
                    <a:pt x="0" y="71"/>
                    <a:pt x="0" y="71"/>
                    <a:pt x="0" y="71"/>
                  </a:cubicBezTo>
                  <a:cubicBezTo>
                    <a:pt x="0" y="32"/>
                    <a:pt x="32" y="0"/>
                    <a:pt x="70" y="0"/>
                  </a:cubicBezTo>
                  <a:cubicBezTo>
                    <a:pt x="2075" y="0"/>
                    <a:pt x="2075" y="0"/>
                    <a:pt x="2075" y="0"/>
                  </a:cubicBezTo>
                  <a:cubicBezTo>
                    <a:pt x="2113" y="0"/>
                    <a:pt x="2145" y="32"/>
                    <a:pt x="2145" y="71"/>
                  </a:cubicBezTo>
                  <a:cubicBezTo>
                    <a:pt x="2145" y="1418"/>
                    <a:pt x="2145" y="1418"/>
                    <a:pt x="2145" y="1418"/>
                  </a:cubicBezTo>
                  <a:cubicBezTo>
                    <a:pt x="2145" y="1457"/>
                    <a:pt x="2113" y="1488"/>
                    <a:pt x="2075" y="1488"/>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 name="Freeform 61">
              <a:extLst>
                <a:ext uri="{FF2B5EF4-FFF2-40B4-BE49-F238E27FC236}">
                  <a16:creationId xmlns:a16="http://schemas.microsoft.com/office/drawing/2014/main" xmlns="" id="{66DDB4CF-0AB5-4D14-83ED-F509DE1C3D75}"/>
                </a:ext>
              </a:extLst>
            </p:cNvPr>
            <p:cNvSpPr>
              <a:spLocks noEditPoints="1"/>
            </p:cNvSpPr>
            <p:nvPr/>
          </p:nvSpPr>
          <p:spPr bwMode="auto">
            <a:xfrm>
              <a:off x="8699327" y="4011811"/>
              <a:ext cx="10364788" cy="7173913"/>
            </a:xfrm>
            <a:custGeom>
              <a:avLst/>
              <a:gdLst>
                <a:gd name="T0" fmla="*/ 2068 w 2131"/>
                <a:gd name="T1" fmla="*/ 1475 h 1475"/>
                <a:gd name="T2" fmla="*/ 63 w 2131"/>
                <a:gd name="T3" fmla="*/ 1475 h 1475"/>
                <a:gd name="T4" fmla="*/ 0 w 2131"/>
                <a:gd name="T5" fmla="*/ 1411 h 1475"/>
                <a:gd name="T6" fmla="*/ 0 w 2131"/>
                <a:gd name="T7" fmla="*/ 64 h 1475"/>
                <a:gd name="T8" fmla="*/ 63 w 2131"/>
                <a:gd name="T9" fmla="*/ 0 h 1475"/>
                <a:gd name="T10" fmla="*/ 2068 w 2131"/>
                <a:gd name="T11" fmla="*/ 0 h 1475"/>
                <a:gd name="T12" fmla="*/ 2131 w 2131"/>
                <a:gd name="T13" fmla="*/ 64 h 1475"/>
                <a:gd name="T14" fmla="*/ 2131 w 2131"/>
                <a:gd name="T15" fmla="*/ 1411 h 1475"/>
                <a:gd name="T16" fmla="*/ 2068 w 2131"/>
                <a:gd name="T17" fmla="*/ 1475 h 1475"/>
                <a:gd name="T18" fmla="*/ 63 w 2131"/>
                <a:gd name="T19" fmla="*/ 3 h 1475"/>
                <a:gd name="T20" fmla="*/ 3 w 2131"/>
                <a:gd name="T21" fmla="*/ 64 h 1475"/>
                <a:gd name="T22" fmla="*/ 3 w 2131"/>
                <a:gd name="T23" fmla="*/ 1411 h 1475"/>
                <a:gd name="T24" fmla="*/ 63 w 2131"/>
                <a:gd name="T25" fmla="*/ 1472 h 1475"/>
                <a:gd name="T26" fmla="*/ 2068 w 2131"/>
                <a:gd name="T27" fmla="*/ 1472 h 1475"/>
                <a:gd name="T28" fmla="*/ 2128 w 2131"/>
                <a:gd name="T29" fmla="*/ 1411 h 1475"/>
                <a:gd name="T30" fmla="*/ 2128 w 2131"/>
                <a:gd name="T31" fmla="*/ 64 h 1475"/>
                <a:gd name="T32" fmla="*/ 2068 w 2131"/>
                <a:gd name="T33" fmla="*/ 3 h 1475"/>
                <a:gd name="T34" fmla="*/ 63 w 2131"/>
                <a:gd name="T35" fmla="*/ 3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1" h="1475">
                  <a:moveTo>
                    <a:pt x="2068" y="1475"/>
                  </a:moveTo>
                  <a:cubicBezTo>
                    <a:pt x="63" y="1475"/>
                    <a:pt x="63" y="1475"/>
                    <a:pt x="63" y="1475"/>
                  </a:cubicBezTo>
                  <a:cubicBezTo>
                    <a:pt x="28" y="1475"/>
                    <a:pt x="0" y="1446"/>
                    <a:pt x="0" y="1411"/>
                  </a:cubicBezTo>
                  <a:cubicBezTo>
                    <a:pt x="0" y="64"/>
                    <a:pt x="0" y="64"/>
                    <a:pt x="0" y="64"/>
                  </a:cubicBezTo>
                  <a:cubicBezTo>
                    <a:pt x="0" y="29"/>
                    <a:pt x="28" y="0"/>
                    <a:pt x="63" y="0"/>
                  </a:cubicBezTo>
                  <a:cubicBezTo>
                    <a:pt x="2068" y="0"/>
                    <a:pt x="2068" y="0"/>
                    <a:pt x="2068" y="0"/>
                  </a:cubicBezTo>
                  <a:cubicBezTo>
                    <a:pt x="2103" y="0"/>
                    <a:pt x="2131" y="29"/>
                    <a:pt x="2131" y="64"/>
                  </a:cubicBezTo>
                  <a:cubicBezTo>
                    <a:pt x="2131" y="1411"/>
                    <a:pt x="2131" y="1411"/>
                    <a:pt x="2131" y="1411"/>
                  </a:cubicBezTo>
                  <a:cubicBezTo>
                    <a:pt x="2131" y="1446"/>
                    <a:pt x="2103" y="1475"/>
                    <a:pt x="2068" y="1475"/>
                  </a:cubicBezTo>
                  <a:close/>
                  <a:moveTo>
                    <a:pt x="63" y="3"/>
                  </a:moveTo>
                  <a:cubicBezTo>
                    <a:pt x="30" y="3"/>
                    <a:pt x="3" y="30"/>
                    <a:pt x="3" y="64"/>
                  </a:cubicBezTo>
                  <a:cubicBezTo>
                    <a:pt x="3" y="1411"/>
                    <a:pt x="3" y="1411"/>
                    <a:pt x="3" y="1411"/>
                  </a:cubicBezTo>
                  <a:cubicBezTo>
                    <a:pt x="3" y="1444"/>
                    <a:pt x="30" y="1472"/>
                    <a:pt x="63" y="1472"/>
                  </a:cubicBezTo>
                  <a:cubicBezTo>
                    <a:pt x="2068" y="1472"/>
                    <a:pt x="2068" y="1472"/>
                    <a:pt x="2068" y="1472"/>
                  </a:cubicBezTo>
                  <a:cubicBezTo>
                    <a:pt x="2101" y="1472"/>
                    <a:pt x="2128" y="1444"/>
                    <a:pt x="2128" y="1411"/>
                  </a:cubicBezTo>
                  <a:cubicBezTo>
                    <a:pt x="2128" y="64"/>
                    <a:pt x="2128" y="64"/>
                    <a:pt x="2128" y="64"/>
                  </a:cubicBezTo>
                  <a:cubicBezTo>
                    <a:pt x="2128" y="30"/>
                    <a:pt x="2101" y="3"/>
                    <a:pt x="2068" y="3"/>
                  </a:cubicBezTo>
                  <a:lnTo>
                    <a:pt x="63" y="3"/>
                  </a:lnTo>
                  <a:close/>
                </a:path>
              </a:pathLst>
            </a:custGeom>
            <a:solidFill>
              <a:srgbClr val="A8A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 name="Rectangle 62">
              <a:extLst>
                <a:ext uri="{FF2B5EF4-FFF2-40B4-BE49-F238E27FC236}">
                  <a16:creationId xmlns:a16="http://schemas.microsoft.com/office/drawing/2014/main" xmlns="" id="{96EFBBCE-35F4-46B1-823E-1E5E83608856}"/>
                </a:ext>
              </a:extLst>
            </p:cNvPr>
            <p:cNvSpPr>
              <a:spLocks noChangeArrowheads="1"/>
            </p:cNvSpPr>
            <p:nvPr/>
          </p:nvSpPr>
          <p:spPr bwMode="auto">
            <a:xfrm>
              <a:off x="9166052" y="4483299"/>
              <a:ext cx="9431338" cy="6002338"/>
            </a:xfrm>
            <a:prstGeom prst="rect">
              <a:avLst/>
            </a:prstGeom>
            <a:solidFill>
              <a:srgbClr val="619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 name="Freeform 63">
              <a:extLst>
                <a:ext uri="{FF2B5EF4-FFF2-40B4-BE49-F238E27FC236}">
                  <a16:creationId xmlns:a16="http://schemas.microsoft.com/office/drawing/2014/main" xmlns="" id="{557D1A31-7AF4-43B1-A447-1DA8491DAFBD}"/>
                </a:ext>
              </a:extLst>
            </p:cNvPr>
            <p:cNvSpPr>
              <a:spLocks/>
            </p:cNvSpPr>
            <p:nvPr/>
          </p:nvSpPr>
          <p:spPr bwMode="auto">
            <a:xfrm>
              <a:off x="7068965" y="11088886"/>
              <a:ext cx="13623925" cy="292100"/>
            </a:xfrm>
            <a:custGeom>
              <a:avLst/>
              <a:gdLst>
                <a:gd name="T0" fmla="*/ 2795 w 2801"/>
                <a:gd name="T1" fmla="*/ 0 h 60"/>
                <a:gd name="T2" fmla="*/ 2278 w 2801"/>
                <a:gd name="T3" fmla="*/ 0 h 60"/>
                <a:gd name="T4" fmla="*/ 1986 w 2801"/>
                <a:gd name="T5" fmla="*/ 0 h 60"/>
                <a:gd name="T6" fmla="*/ 815 w 2801"/>
                <a:gd name="T7" fmla="*/ 0 h 60"/>
                <a:gd name="T8" fmla="*/ 523 w 2801"/>
                <a:gd name="T9" fmla="*/ 0 h 60"/>
                <a:gd name="T10" fmla="*/ 6 w 2801"/>
                <a:gd name="T11" fmla="*/ 0 h 60"/>
                <a:gd name="T12" fmla="*/ 126 w 2801"/>
                <a:gd name="T13" fmla="*/ 38 h 60"/>
                <a:gd name="T14" fmla="*/ 484 w 2801"/>
                <a:gd name="T15" fmla="*/ 60 h 60"/>
                <a:gd name="T16" fmla="*/ 815 w 2801"/>
                <a:gd name="T17" fmla="*/ 60 h 60"/>
                <a:gd name="T18" fmla="*/ 1986 w 2801"/>
                <a:gd name="T19" fmla="*/ 60 h 60"/>
                <a:gd name="T20" fmla="*/ 2317 w 2801"/>
                <a:gd name="T21" fmla="*/ 60 h 60"/>
                <a:gd name="T22" fmla="*/ 2675 w 2801"/>
                <a:gd name="T23" fmla="*/ 38 h 60"/>
                <a:gd name="T24" fmla="*/ 2795 w 2801"/>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1" h="60">
                  <a:moveTo>
                    <a:pt x="2795" y="0"/>
                  </a:moveTo>
                  <a:cubicBezTo>
                    <a:pt x="2278" y="0"/>
                    <a:pt x="2278" y="0"/>
                    <a:pt x="2278" y="0"/>
                  </a:cubicBezTo>
                  <a:cubicBezTo>
                    <a:pt x="1986" y="0"/>
                    <a:pt x="1986" y="0"/>
                    <a:pt x="1986" y="0"/>
                  </a:cubicBezTo>
                  <a:cubicBezTo>
                    <a:pt x="815" y="0"/>
                    <a:pt x="815" y="0"/>
                    <a:pt x="815" y="0"/>
                  </a:cubicBezTo>
                  <a:cubicBezTo>
                    <a:pt x="523" y="0"/>
                    <a:pt x="523" y="0"/>
                    <a:pt x="523" y="0"/>
                  </a:cubicBezTo>
                  <a:cubicBezTo>
                    <a:pt x="6" y="0"/>
                    <a:pt x="6" y="0"/>
                    <a:pt x="6" y="0"/>
                  </a:cubicBezTo>
                  <a:cubicBezTo>
                    <a:pt x="6" y="0"/>
                    <a:pt x="0" y="21"/>
                    <a:pt x="126" y="38"/>
                  </a:cubicBezTo>
                  <a:cubicBezTo>
                    <a:pt x="252" y="55"/>
                    <a:pt x="393" y="60"/>
                    <a:pt x="484" y="60"/>
                  </a:cubicBezTo>
                  <a:cubicBezTo>
                    <a:pt x="544" y="60"/>
                    <a:pt x="708" y="60"/>
                    <a:pt x="815" y="60"/>
                  </a:cubicBezTo>
                  <a:cubicBezTo>
                    <a:pt x="872" y="60"/>
                    <a:pt x="1986" y="60"/>
                    <a:pt x="1986" y="60"/>
                  </a:cubicBezTo>
                  <a:cubicBezTo>
                    <a:pt x="2093" y="60"/>
                    <a:pt x="2257" y="60"/>
                    <a:pt x="2317" y="60"/>
                  </a:cubicBezTo>
                  <a:cubicBezTo>
                    <a:pt x="2408" y="60"/>
                    <a:pt x="2549" y="55"/>
                    <a:pt x="2675" y="38"/>
                  </a:cubicBezTo>
                  <a:cubicBezTo>
                    <a:pt x="2801" y="21"/>
                    <a:pt x="2795" y="0"/>
                    <a:pt x="2795" y="0"/>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 name="Freeform 64">
              <a:extLst>
                <a:ext uri="{FF2B5EF4-FFF2-40B4-BE49-F238E27FC236}">
                  <a16:creationId xmlns:a16="http://schemas.microsoft.com/office/drawing/2014/main" xmlns="" id="{C5142F47-2E3F-4A2B-A885-CAF7ACBF5A96}"/>
                </a:ext>
              </a:extLst>
            </p:cNvPr>
            <p:cNvSpPr>
              <a:spLocks/>
            </p:cNvSpPr>
            <p:nvPr/>
          </p:nvSpPr>
          <p:spPr bwMode="auto">
            <a:xfrm>
              <a:off x="7780165" y="11288911"/>
              <a:ext cx="12203113" cy="92075"/>
            </a:xfrm>
            <a:custGeom>
              <a:avLst/>
              <a:gdLst>
                <a:gd name="T0" fmla="*/ 2198 w 2509"/>
                <a:gd name="T1" fmla="*/ 11 h 19"/>
                <a:gd name="T2" fmla="*/ 1857 w 2509"/>
                <a:gd name="T3" fmla="*/ 11 h 19"/>
                <a:gd name="T4" fmla="*/ 652 w 2509"/>
                <a:gd name="T5" fmla="*/ 11 h 19"/>
                <a:gd name="T6" fmla="*/ 311 w 2509"/>
                <a:gd name="T7" fmla="*/ 11 h 19"/>
                <a:gd name="T8" fmla="*/ 0 w 2509"/>
                <a:gd name="T9" fmla="*/ 0 h 19"/>
                <a:gd name="T10" fmla="*/ 338 w 2509"/>
                <a:gd name="T11" fmla="*/ 19 h 19"/>
                <a:gd name="T12" fmla="*/ 669 w 2509"/>
                <a:gd name="T13" fmla="*/ 19 h 19"/>
                <a:gd name="T14" fmla="*/ 1840 w 2509"/>
                <a:gd name="T15" fmla="*/ 19 h 19"/>
                <a:gd name="T16" fmla="*/ 2171 w 2509"/>
                <a:gd name="T17" fmla="*/ 19 h 19"/>
                <a:gd name="T18" fmla="*/ 2509 w 2509"/>
                <a:gd name="T19" fmla="*/ 0 h 19"/>
                <a:gd name="T20" fmla="*/ 2198 w 2509"/>
                <a:gd name="T21"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9" h="19">
                  <a:moveTo>
                    <a:pt x="2198" y="11"/>
                  </a:moveTo>
                  <a:cubicBezTo>
                    <a:pt x="2136" y="11"/>
                    <a:pt x="1967" y="11"/>
                    <a:pt x="1857" y="11"/>
                  </a:cubicBezTo>
                  <a:cubicBezTo>
                    <a:pt x="1857" y="11"/>
                    <a:pt x="710" y="11"/>
                    <a:pt x="652" y="11"/>
                  </a:cubicBezTo>
                  <a:cubicBezTo>
                    <a:pt x="542" y="11"/>
                    <a:pt x="373" y="11"/>
                    <a:pt x="311" y="11"/>
                  </a:cubicBezTo>
                  <a:cubicBezTo>
                    <a:pt x="230" y="11"/>
                    <a:pt x="113" y="8"/>
                    <a:pt x="0" y="0"/>
                  </a:cubicBezTo>
                  <a:cubicBezTo>
                    <a:pt x="120" y="14"/>
                    <a:pt x="251" y="19"/>
                    <a:pt x="338" y="19"/>
                  </a:cubicBezTo>
                  <a:cubicBezTo>
                    <a:pt x="398" y="19"/>
                    <a:pt x="562" y="19"/>
                    <a:pt x="669" y="19"/>
                  </a:cubicBezTo>
                  <a:cubicBezTo>
                    <a:pt x="726" y="19"/>
                    <a:pt x="1840" y="19"/>
                    <a:pt x="1840" y="19"/>
                  </a:cubicBezTo>
                  <a:cubicBezTo>
                    <a:pt x="1947" y="19"/>
                    <a:pt x="2111" y="19"/>
                    <a:pt x="2171" y="19"/>
                  </a:cubicBezTo>
                  <a:cubicBezTo>
                    <a:pt x="2258" y="19"/>
                    <a:pt x="2389" y="14"/>
                    <a:pt x="2509" y="0"/>
                  </a:cubicBezTo>
                  <a:cubicBezTo>
                    <a:pt x="2396" y="8"/>
                    <a:pt x="2279" y="11"/>
                    <a:pt x="2198" y="11"/>
                  </a:cubicBezTo>
                  <a:close/>
                </a:path>
              </a:pathLst>
            </a:custGeom>
            <a:solidFill>
              <a:srgbClr val="838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 name="Freeform 65">
              <a:extLst>
                <a:ext uri="{FF2B5EF4-FFF2-40B4-BE49-F238E27FC236}">
                  <a16:creationId xmlns:a16="http://schemas.microsoft.com/office/drawing/2014/main" xmlns="" id="{6A6FC6C8-A849-42B1-B461-6BDC40A20A3E}"/>
                </a:ext>
              </a:extLst>
            </p:cNvPr>
            <p:cNvSpPr>
              <a:spLocks/>
            </p:cNvSpPr>
            <p:nvPr/>
          </p:nvSpPr>
          <p:spPr bwMode="auto">
            <a:xfrm>
              <a:off x="7137227" y="11138099"/>
              <a:ext cx="13487400" cy="68263"/>
            </a:xfrm>
            <a:custGeom>
              <a:avLst/>
              <a:gdLst>
                <a:gd name="T0" fmla="*/ 2773 w 2773"/>
                <a:gd name="T1" fmla="*/ 0 h 14"/>
                <a:gd name="T2" fmla="*/ 1627 w 2773"/>
                <a:gd name="T3" fmla="*/ 0 h 14"/>
                <a:gd name="T4" fmla="*/ 1618 w 2773"/>
                <a:gd name="T5" fmla="*/ 3 h 14"/>
                <a:gd name="T6" fmla="*/ 1565 w 2773"/>
                <a:gd name="T7" fmla="*/ 13 h 14"/>
                <a:gd name="T8" fmla="*/ 1208 w 2773"/>
                <a:gd name="T9" fmla="*/ 13 h 14"/>
                <a:gd name="T10" fmla="*/ 1155 w 2773"/>
                <a:gd name="T11" fmla="*/ 3 h 14"/>
                <a:gd name="T12" fmla="*/ 1146 w 2773"/>
                <a:gd name="T13" fmla="*/ 0 h 14"/>
                <a:gd name="T14" fmla="*/ 0 w 2773"/>
                <a:gd name="T15" fmla="*/ 0 h 14"/>
                <a:gd name="T16" fmla="*/ 2 w 2773"/>
                <a:gd name="T17" fmla="*/ 1 h 14"/>
                <a:gd name="T18" fmla="*/ 1146 w 2773"/>
                <a:gd name="T19" fmla="*/ 1 h 14"/>
                <a:gd name="T20" fmla="*/ 1154 w 2773"/>
                <a:gd name="T21" fmla="*/ 4 h 14"/>
                <a:gd name="T22" fmla="*/ 1208 w 2773"/>
                <a:gd name="T23" fmla="*/ 14 h 14"/>
                <a:gd name="T24" fmla="*/ 1565 w 2773"/>
                <a:gd name="T25" fmla="*/ 14 h 14"/>
                <a:gd name="T26" fmla="*/ 1619 w 2773"/>
                <a:gd name="T27" fmla="*/ 4 h 14"/>
                <a:gd name="T28" fmla="*/ 1627 w 2773"/>
                <a:gd name="T29" fmla="*/ 1 h 14"/>
                <a:gd name="T30" fmla="*/ 2771 w 2773"/>
                <a:gd name="T31" fmla="*/ 1 h 14"/>
                <a:gd name="T32" fmla="*/ 2773 w 2773"/>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3" h="14">
                  <a:moveTo>
                    <a:pt x="2773" y="0"/>
                  </a:moveTo>
                  <a:cubicBezTo>
                    <a:pt x="1627" y="0"/>
                    <a:pt x="1627" y="0"/>
                    <a:pt x="1627" y="0"/>
                  </a:cubicBezTo>
                  <a:cubicBezTo>
                    <a:pt x="1624" y="0"/>
                    <a:pt x="1621" y="1"/>
                    <a:pt x="1618" y="3"/>
                  </a:cubicBezTo>
                  <a:cubicBezTo>
                    <a:pt x="1613" y="7"/>
                    <a:pt x="1600" y="13"/>
                    <a:pt x="1565" y="13"/>
                  </a:cubicBezTo>
                  <a:cubicBezTo>
                    <a:pt x="1208" y="13"/>
                    <a:pt x="1208" y="13"/>
                    <a:pt x="1208" y="13"/>
                  </a:cubicBezTo>
                  <a:cubicBezTo>
                    <a:pt x="1173" y="13"/>
                    <a:pt x="1160" y="7"/>
                    <a:pt x="1155" y="3"/>
                  </a:cubicBezTo>
                  <a:cubicBezTo>
                    <a:pt x="1152" y="1"/>
                    <a:pt x="1149" y="0"/>
                    <a:pt x="1146" y="0"/>
                  </a:cubicBezTo>
                  <a:cubicBezTo>
                    <a:pt x="0" y="0"/>
                    <a:pt x="0" y="0"/>
                    <a:pt x="0" y="0"/>
                  </a:cubicBezTo>
                  <a:cubicBezTo>
                    <a:pt x="0" y="1"/>
                    <a:pt x="1" y="1"/>
                    <a:pt x="2" y="1"/>
                  </a:cubicBezTo>
                  <a:cubicBezTo>
                    <a:pt x="1146" y="1"/>
                    <a:pt x="1146" y="1"/>
                    <a:pt x="1146" y="1"/>
                  </a:cubicBezTo>
                  <a:cubicBezTo>
                    <a:pt x="1149" y="1"/>
                    <a:pt x="1152" y="2"/>
                    <a:pt x="1154" y="4"/>
                  </a:cubicBezTo>
                  <a:cubicBezTo>
                    <a:pt x="1159" y="8"/>
                    <a:pt x="1173" y="14"/>
                    <a:pt x="1208" y="14"/>
                  </a:cubicBezTo>
                  <a:cubicBezTo>
                    <a:pt x="1565" y="14"/>
                    <a:pt x="1565" y="14"/>
                    <a:pt x="1565" y="14"/>
                  </a:cubicBezTo>
                  <a:cubicBezTo>
                    <a:pt x="1600" y="14"/>
                    <a:pt x="1614" y="8"/>
                    <a:pt x="1619" y="4"/>
                  </a:cubicBezTo>
                  <a:cubicBezTo>
                    <a:pt x="1621" y="2"/>
                    <a:pt x="1624" y="1"/>
                    <a:pt x="1627" y="1"/>
                  </a:cubicBezTo>
                  <a:cubicBezTo>
                    <a:pt x="2771" y="1"/>
                    <a:pt x="2771" y="1"/>
                    <a:pt x="2771" y="1"/>
                  </a:cubicBezTo>
                  <a:cubicBezTo>
                    <a:pt x="2772" y="1"/>
                    <a:pt x="2773" y="1"/>
                    <a:pt x="2773" y="0"/>
                  </a:cubicBezTo>
                  <a:close/>
                </a:path>
              </a:pathLst>
            </a:custGeom>
            <a:solidFill>
              <a:srgbClr val="E4E4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 name="Freeform 66">
              <a:extLst>
                <a:ext uri="{FF2B5EF4-FFF2-40B4-BE49-F238E27FC236}">
                  <a16:creationId xmlns:a16="http://schemas.microsoft.com/office/drawing/2014/main" xmlns="" id="{9CB33C75-B7FE-4F03-BED7-8F012DD85F1E}"/>
                </a:ext>
              </a:extLst>
            </p:cNvPr>
            <p:cNvSpPr>
              <a:spLocks/>
            </p:cNvSpPr>
            <p:nvPr/>
          </p:nvSpPr>
          <p:spPr bwMode="auto">
            <a:xfrm>
              <a:off x="7094365" y="11088886"/>
              <a:ext cx="13574713" cy="19050"/>
            </a:xfrm>
            <a:custGeom>
              <a:avLst/>
              <a:gdLst>
                <a:gd name="T0" fmla="*/ 2273 w 2791"/>
                <a:gd name="T1" fmla="*/ 0 h 4"/>
                <a:gd name="T2" fmla="*/ 1981 w 2791"/>
                <a:gd name="T3" fmla="*/ 0 h 4"/>
                <a:gd name="T4" fmla="*/ 810 w 2791"/>
                <a:gd name="T5" fmla="*/ 0 h 4"/>
                <a:gd name="T6" fmla="*/ 518 w 2791"/>
                <a:gd name="T7" fmla="*/ 0 h 4"/>
                <a:gd name="T8" fmla="*/ 1 w 2791"/>
                <a:gd name="T9" fmla="*/ 0 h 4"/>
                <a:gd name="T10" fmla="*/ 2 w 2791"/>
                <a:gd name="T11" fmla="*/ 4 h 4"/>
                <a:gd name="T12" fmla="*/ 2789 w 2791"/>
                <a:gd name="T13" fmla="*/ 4 h 4"/>
                <a:gd name="T14" fmla="*/ 2790 w 2791"/>
                <a:gd name="T15" fmla="*/ 0 h 4"/>
                <a:gd name="T16" fmla="*/ 2273 w 279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1" h="4">
                  <a:moveTo>
                    <a:pt x="2273" y="0"/>
                  </a:moveTo>
                  <a:cubicBezTo>
                    <a:pt x="1981" y="0"/>
                    <a:pt x="1981" y="0"/>
                    <a:pt x="1981" y="0"/>
                  </a:cubicBezTo>
                  <a:cubicBezTo>
                    <a:pt x="810" y="0"/>
                    <a:pt x="810" y="0"/>
                    <a:pt x="810" y="0"/>
                  </a:cubicBezTo>
                  <a:cubicBezTo>
                    <a:pt x="518" y="0"/>
                    <a:pt x="518" y="0"/>
                    <a:pt x="518" y="0"/>
                  </a:cubicBezTo>
                  <a:cubicBezTo>
                    <a:pt x="1" y="0"/>
                    <a:pt x="1" y="0"/>
                    <a:pt x="1" y="0"/>
                  </a:cubicBezTo>
                  <a:cubicBezTo>
                    <a:pt x="1" y="0"/>
                    <a:pt x="0" y="2"/>
                    <a:pt x="2" y="4"/>
                  </a:cubicBezTo>
                  <a:cubicBezTo>
                    <a:pt x="2789" y="4"/>
                    <a:pt x="2789" y="4"/>
                    <a:pt x="2789" y="4"/>
                  </a:cubicBezTo>
                  <a:cubicBezTo>
                    <a:pt x="2791" y="2"/>
                    <a:pt x="2790" y="0"/>
                    <a:pt x="2790" y="0"/>
                  </a:cubicBezTo>
                  <a:lnTo>
                    <a:pt x="2273"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 name="Freeform 67">
              <a:extLst>
                <a:ext uri="{FF2B5EF4-FFF2-40B4-BE49-F238E27FC236}">
                  <a16:creationId xmlns:a16="http://schemas.microsoft.com/office/drawing/2014/main" xmlns="" id="{4B2C877F-1F8F-44BD-8B3C-F2FE47551A4D}"/>
                </a:ext>
              </a:extLst>
            </p:cNvPr>
            <p:cNvSpPr>
              <a:spLocks/>
            </p:cNvSpPr>
            <p:nvPr/>
          </p:nvSpPr>
          <p:spPr bwMode="auto">
            <a:xfrm>
              <a:off x="12750627" y="11088886"/>
              <a:ext cx="2262188" cy="82550"/>
            </a:xfrm>
            <a:custGeom>
              <a:avLst/>
              <a:gdLst>
                <a:gd name="T0" fmla="*/ 0 w 465"/>
                <a:gd name="T1" fmla="*/ 0 h 17"/>
                <a:gd name="T2" fmla="*/ 0 w 465"/>
                <a:gd name="T3" fmla="*/ 6 h 17"/>
                <a:gd name="T4" fmla="*/ 48 w 465"/>
                <a:gd name="T5" fmla="*/ 17 h 17"/>
                <a:gd name="T6" fmla="*/ 201 w 465"/>
                <a:gd name="T7" fmla="*/ 17 h 17"/>
                <a:gd name="T8" fmla="*/ 264 w 465"/>
                <a:gd name="T9" fmla="*/ 17 h 17"/>
                <a:gd name="T10" fmla="*/ 417 w 465"/>
                <a:gd name="T11" fmla="*/ 17 h 17"/>
                <a:gd name="T12" fmla="*/ 465 w 465"/>
                <a:gd name="T13" fmla="*/ 6 h 17"/>
                <a:gd name="T14" fmla="*/ 465 w 465"/>
                <a:gd name="T15" fmla="*/ 0 h 17"/>
                <a:gd name="T16" fmla="*/ 0 w 465"/>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17">
                  <a:moveTo>
                    <a:pt x="0" y="0"/>
                  </a:moveTo>
                  <a:cubicBezTo>
                    <a:pt x="0" y="6"/>
                    <a:pt x="0" y="6"/>
                    <a:pt x="0" y="6"/>
                  </a:cubicBezTo>
                  <a:cubicBezTo>
                    <a:pt x="0" y="6"/>
                    <a:pt x="8" y="17"/>
                    <a:pt x="48" y="17"/>
                  </a:cubicBezTo>
                  <a:cubicBezTo>
                    <a:pt x="72" y="17"/>
                    <a:pt x="146" y="17"/>
                    <a:pt x="201" y="17"/>
                  </a:cubicBezTo>
                  <a:cubicBezTo>
                    <a:pt x="237" y="17"/>
                    <a:pt x="264" y="17"/>
                    <a:pt x="264" y="17"/>
                  </a:cubicBezTo>
                  <a:cubicBezTo>
                    <a:pt x="319" y="17"/>
                    <a:pt x="393" y="17"/>
                    <a:pt x="417" y="17"/>
                  </a:cubicBezTo>
                  <a:cubicBezTo>
                    <a:pt x="457" y="17"/>
                    <a:pt x="465" y="6"/>
                    <a:pt x="465" y="6"/>
                  </a:cubicBezTo>
                  <a:cubicBezTo>
                    <a:pt x="465" y="0"/>
                    <a:pt x="465" y="0"/>
                    <a:pt x="465" y="0"/>
                  </a:cubicBezTo>
                  <a:lnTo>
                    <a:pt x="0" y="0"/>
                  </a:lnTo>
                  <a:close/>
                </a:path>
              </a:pathLst>
            </a:custGeom>
            <a:solidFill>
              <a:srgbClr val="F2F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 name="Freeform 68">
              <a:extLst>
                <a:ext uri="{FF2B5EF4-FFF2-40B4-BE49-F238E27FC236}">
                  <a16:creationId xmlns:a16="http://schemas.microsoft.com/office/drawing/2014/main" xmlns="" id="{31961D4B-0342-4BF2-9DC1-536A68E8F80A}"/>
                </a:ext>
              </a:extLst>
            </p:cNvPr>
            <p:cNvSpPr>
              <a:spLocks/>
            </p:cNvSpPr>
            <p:nvPr/>
          </p:nvSpPr>
          <p:spPr bwMode="auto">
            <a:xfrm>
              <a:off x="12750627" y="11088886"/>
              <a:ext cx="2262188" cy="82550"/>
            </a:xfrm>
            <a:custGeom>
              <a:avLst/>
              <a:gdLst>
                <a:gd name="T0" fmla="*/ 0 w 465"/>
                <a:gd name="T1" fmla="*/ 0 h 17"/>
                <a:gd name="T2" fmla="*/ 0 w 465"/>
                <a:gd name="T3" fmla="*/ 6 h 17"/>
                <a:gd name="T4" fmla="*/ 48 w 465"/>
                <a:gd name="T5" fmla="*/ 17 h 17"/>
                <a:gd name="T6" fmla="*/ 201 w 465"/>
                <a:gd name="T7" fmla="*/ 17 h 17"/>
                <a:gd name="T8" fmla="*/ 264 w 465"/>
                <a:gd name="T9" fmla="*/ 17 h 17"/>
                <a:gd name="T10" fmla="*/ 417 w 465"/>
                <a:gd name="T11" fmla="*/ 17 h 17"/>
                <a:gd name="T12" fmla="*/ 465 w 465"/>
                <a:gd name="T13" fmla="*/ 6 h 17"/>
                <a:gd name="T14" fmla="*/ 465 w 465"/>
                <a:gd name="T15" fmla="*/ 0 h 17"/>
                <a:gd name="T16" fmla="*/ 0 w 465"/>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17">
                  <a:moveTo>
                    <a:pt x="0" y="0"/>
                  </a:moveTo>
                  <a:cubicBezTo>
                    <a:pt x="0" y="6"/>
                    <a:pt x="0" y="6"/>
                    <a:pt x="0" y="6"/>
                  </a:cubicBezTo>
                  <a:cubicBezTo>
                    <a:pt x="0" y="6"/>
                    <a:pt x="8" y="17"/>
                    <a:pt x="48" y="17"/>
                  </a:cubicBezTo>
                  <a:cubicBezTo>
                    <a:pt x="72" y="17"/>
                    <a:pt x="146" y="17"/>
                    <a:pt x="201" y="17"/>
                  </a:cubicBezTo>
                  <a:cubicBezTo>
                    <a:pt x="237" y="17"/>
                    <a:pt x="264" y="17"/>
                    <a:pt x="264" y="17"/>
                  </a:cubicBezTo>
                  <a:cubicBezTo>
                    <a:pt x="319" y="17"/>
                    <a:pt x="393" y="17"/>
                    <a:pt x="417" y="17"/>
                  </a:cubicBezTo>
                  <a:cubicBezTo>
                    <a:pt x="457" y="17"/>
                    <a:pt x="465" y="6"/>
                    <a:pt x="465" y="6"/>
                  </a:cubicBezTo>
                  <a:cubicBezTo>
                    <a:pt x="465" y="0"/>
                    <a:pt x="465" y="0"/>
                    <a:pt x="465" y="0"/>
                  </a:cubicBezTo>
                  <a:lnTo>
                    <a:pt x="0" y="0"/>
                  </a:lnTo>
                  <a:close/>
                </a:path>
              </a:pathLst>
            </a:custGeom>
            <a:solidFill>
              <a:srgbClr val="E8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 name="Freeform 69">
              <a:extLst>
                <a:ext uri="{FF2B5EF4-FFF2-40B4-BE49-F238E27FC236}">
                  <a16:creationId xmlns:a16="http://schemas.microsoft.com/office/drawing/2014/main" xmlns="" id="{96768771-852A-4D05-A3FE-5B6D54573548}"/>
                </a:ext>
              </a:extLst>
            </p:cNvPr>
            <p:cNvSpPr>
              <a:spLocks/>
            </p:cNvSpPr>
            <p:nvPr/>
          </p:nvSpPr>
          <p:spPr bwMode="auto">
            <a:xfrm>
              <a:off x="12750627" y="11088886"/>
              <a:ext cx="2262188" cy="82550"/>
            </a:xfrm>
            <a:custGeom>
              <a:avLst/>
              <a:gdLst>
                <a:gd name="T0" fmla="*/ 417 w 465"/>
                <a:gd name="T1" fmla="*/ 14 h 17"/>
                <a:gd name="T2" fmla="*/ 264 w 465"/>
                <a:gd name="T3" fmla="*/ 14 h 17"/>
                <a:gd name="T4" fmla="*/ 201 w 465"/>
                <a:gd name="T5" fmla="*/ 14 h 17"/>
                <a:gd name="T6" fmla="*/ 48 w 465"/>
                <a:gd name="T7" fmla="*/ 14 h 17"/>
                <a:gd name="T8" fmla="*/ 0 w 465"/>
                <a:gd name="T9" fmla="*/ 0 h 17"/>
                <a:gd name="T10" fmla="*/ 0 w 465"/>
                <a:gd name="T11" fmla="*/ 0 h 17"/>
                <a:gd name="T12" fmla="*/ 0 w 465"/>
                <a:gd name="T13" fmla="*/ 6 h 17"/>
                <a:gd name="T14" fmla="*/ 48 w 465"/>
                <a:gd name="T15" fmla="*/ 17 h 17"/>
                <a:gd name="T16" fmla="*/ 201 w 465"/>
                <a:gd name="T17" fmla="*/ 17 h 17"/>
                <a:gd name="T18" fmla="*/ 264 w 465"/>
                <a:gd name="T19" fmla="*/ 17 h 17"/>
                <a:gd name="T20" fmla="*/ 417 w 465"/>
                <a:gd name="T21" fmla="*/ 17 h 17"/>
                <a:gd name="T22" fmla="*/ 465 w 465"/>
                <a:gd name="T23" fmla="*/ 6 h 17"/>
                <a:gd name="T24" fmla="*/ 465 w 465"/>
                <a:gd name="T25" fmla="*/ 0 h 17"/>
                <a:gd name="T26" fmla="*/ 465 w 465"/>
                <a:gd name="T27" fmla="*/ 0 h 17"/>
                <a:gd name="T28" fmla="*/ 417 w 465"/>
                <a:gd name="T29"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17">
                  <a:moveTo>
                    <a:pt x="417" y="14"/>
                  </a:moveTo>
                  <a:cubicBezTo>
                    <a:pt x="393" y="14"/>
                    <a:pt x="319" y="14"/>
                    <a:pt x="264" y="14"/>
                  </a:cubicBezTo>
                  <a:cubicBezTo>
                    <a:pt x="264" y="14"/>
                    <a:pt x="237" y="14"/>
                    <a:pt x="201" y="14"/>
                  </a:cubicBezTo>
                  <a:cubicBezTo>
                    <a:pt x="146" y="14"/>
                    <a:pt x="72" y="14"/>
                    <a:pt x="48" y="14"/>
                  </a:cubicBezTo>
                  <a:cubicBezTo>
                    <a:pt x="22" y="14"/>
                    <a:pt x="6" y="6"/>
                    <a:pt x="0" y="0"/>
                  </a:cubicBezTo>
                  <a:cubicBezTo>
                    <a:pt x="0" y="0"/>
                    <a:pt x="0" y="0"/>
                    <a:pt x="0" y="0"/>
                  </a:cubicBezTo>
                  <a:cubicBezTo>
                    <a:pt x="0" y="6"/>
                    <a:pt x="0" y="6"/>
                    <a:pt x="0" y="6"/>
                  </a:cubicBezTo>
                  <a:cubicBezTo>
                    <a:pt x="0" y="6"/>
                    <a:pt x="8" y="17"/>
                    <a:pt x="48" y="17"/>
                  </a:cubicBezTo>
                  <a:cubicBezTo>
                    <a:pt x="72" y="17"/>
                    <a:pt x="146" y="17"/>
                    <a:pt x="201" y="17"/>
                  </a:cubicBezTo>
                  <a:cubicBezTo>
                    <a:pt x="237" y="17"/>
                    <a:pt x="264" y="17"/>
                    <a:pt x="264" y="17"/>
                  </a:cubicBezTo>
                  <a:cubicBezTo>
                    <a:pt x="319" y="17"/>
                    <a:pt x="393" y="17"/>
                    <a:pt x="417" y="17"/>
                  </a:cubicBezTo>
                  <a:cubicBezTo>
                    <a:pt x="457" y="17"/>
                    <a:pt x="465" y="6"/>
                    <a:pt x="465" y="6"/>
                  </a:cubicBezTo>
                  <a:cubicBezTo>
                    <a:pt x="465" y="0"/>
                    <a:pt x="465" y="0"/>
                    <a:pt x="465" y="0"/>
                  </a:cubicBezTo>
                  <a:cubicBezTo>
                    <a:pt x="465" y="0"/>
                    <a:pt x="465" y="0"/>
                    <a:pt x="465" y="0"/>
                  </a:cubicBezTo>
                  <a:cubicBezTo>
                    <a:pt x="459" y="6"/>
                    <a:pt x="443" y="14"/>
                    <a:pt x="417" y="14"/>
                  </a:cubicBezTo>
                  <a:close/>
                </a:path>
              </a:pathLst>
            </a:custGeom>
            <a:solidFill>
              <a:srgbClr val="C1C1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 name="Oval 70">
              <a:extLst>
                <a:ext uri="{FF2B5EF4-FFF2-40B4-BE49-F238E27FC236}">
                  <a16:creationId xmlns:a16="http://schemas.microsoft.com/office/drawing/2014/main" xmlns="" id="{1AA8314E-5031-41BB-AA83-ACC574BDD492}"/>
                </a:ext>
              </a:extLst>
            </p:cNvPr>
            <p:cNvSpPr>
              <a:spLocks noChangeArrowheads="1"/>
            </p:cNvSpPr>
            <p:nvPr/>
          </p:nvSpPr>
          <p:spPr bwMode="auto">
            <a:xfrm>
              <a:off x="11520315" y="11196836"/>
              <a:ext cx="150813" cy="38100"/>
            </a:xfrm>
            <a:prstGeom prst="ellipse">
              <a:avLst/>
            </a:prstGeom>
            <a:solidFill>
              <a:srgbClr val="838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 name="Oval 71">
              <a:extLst>
                <a:ext uri="{FF2B5EF4-FFF2-40B4-BE49-F238E27FC236}">
                  <a16:creationId xmlns:a16="http://schemas.microsoft.com/office/drawing/2014/main" xmlns="" id="{0A777B7E-D42E-4463-A4E8-7236BDE9B7CE}"/>
                </a:ext>
              </a:extLst>
            </p:cNvPr>
            <p:cNvSpPr>
              <a:spLocks noChangeArrowheads="1"/>
            </p:cNvSpPr>
            <p:nvPr/>
          </p:nvSpPr>
          <p:spPr bwMode="auto">
            <a:xfrm>
              <a:off x="16028815" y="11196836"/>
              <a:ext cx="150813" cy="38100"/>
            </a:xfrm>
            <a:prstGeom prst="ellipse">
              <a:avLst/>
            </a:prstGeom>
            <a:solidFill>
              <a:srgbClr val="838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2" name="Рисунок 21">
            <a:extLst>
              <a:ext uri="{FF2B5EF4-FFF2-40B4-BE49-F238E27FC236}">
                <a16:creationId xmlns:a16="http://schemas.microsoft.com/office/drawing/2014/main" xmlns="" id="{2B3A2952-7941-4925-A393-AEE7D471B24C}"/>
              </a:ext>
            </a:extLst>
          </p:cNvPr>
          <p:cNvSpPr>
            <a:spLocks noGrp="1"/>
          </p:cNvSpPr>
          <p:nvPr>
            <p:ph type="pic" sz="quarter" idx="28"/>
          </p:nvPr>
        </p:nvSpPr>
        <p:spPr>
          <a:xfrm>
            <a:off x="-1985051" y="1275756"/>
            <a:ext cx="4004685" cy="254427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Tree>
    <p:extLst>
      <p:ext uri="{BB962C8B-B14F-4D97-AF65-F5344CB8AC3E}">
        <p14:creationId xmlns:p14="http://schemas.microsoft.com/office/powerpoint/2010/main" val="3578333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Title with subtitle and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60000"/>
          </a:xfrm>
        </p:spPr>
        <p:txBody>
          <a:bodyPr/>
          <a:lstStyle/>
          <a:p>
            <a:r>
              <a:rPr lang="en-US"/>
              <a:t>Click to edit Master title style</a:t>
            </a:r>
            <a:endParaRPr lang="en-US" dirty="0"/>
          </a:p>
        </p:txBody>
      </p:sp>
      <p:sp>
        <p:nvSpPr>
          <p:cNvPr id="7" name="Content Placeholder 6"/>
          <p:cNvSpPr>
            <a:spLocks noGrp="1"/>
          </p:cNvSpPr>
          <p:nvPr>
            <p:ph sz="quarter" idx="14"/>
          </p:nvPr>
        </p:nvSpPr>
        <p:spPr>
          <a:xfrm>
            <a:off x="4654843" y="962753"/>
            <a:ext cx="4088917" cy="3374932"/>
          </a:xfrm>
        </p:spPr>
        <p:txBody>
          <a:bodyPr/>
          <a:lstStyle/>
          <a:p>
            <a:pPr lvl="0"/>
            <a:r>
              <a:rPr lang="en-US"/>
              <a:t>Edit Master text styles</a:t>
            </a:r>
          </a:p>
          <a:p>
            <a:pPr lvl="1"/>
            <a:r>
              <a:rPr lang="en-US"/>
              <a:t>Second level</a:t>
            </a:r>
          </a:p>
          <a:p>
            <a:pPr lvl="2"/>
            <a:r>
              <a:rPr lang="en-US"/>
              <a:t>Third level</a:t>
            </a:r>
          </a:p>
        </p:txBody>
      </p:sp>
      <p:grpSp>
        <p:nvGrpSpPr>
          <p:cNvPr id="8" name="Группа 30">
            <a:extLst>
              <a:ext uri="{FF2B5EF4-FFF2-40B4-BE49-F238E27FC236}">
                <a16:creationId xmlns:a16="http://schemas.microsoft.com/office/drawing/2014/main" xmlns="" id="{7F6BAECC-1A00-4B78-B414-408462AA59AC}"/>
              </a:ext>
            </a:extLst>
          </p:cNvPr>
          <p:cNvGrpSpPr/>
          <p:nvPr userDrawn="1"/>
        </p:nvGrpSpPr>
        <p:grpSpPr>
          <a:xfrm>
            <a:off x="793174" y="1483880"/>
            <a:ext cx="3402699" cy="2769674"/>
            <a:chOff x="8145290" y="-8926314"/>
            <a:chExt cx="13511213" cy="10998201"/>
          </a:xfrm>
          <a:effectLst>
            <a:reflection blurRad="50800" stA="50000" endPos="11000" dir="5400000" sy="-100000" algn="bl" rotWithShape="0"/>
          </a:effectLst>
        </p:grpSpPr>
        <p:sp>
          <p:nvSpPr>
            <p:cNvPr id="9" name="Freeform 45">
              <a:extLst>
                <a:ext uri="{FF2B5EF4-FFF2-40B4-BE49-F238E27FC236}">
                  <a16:creationId xmlns:a16="http://schemas.microsoft.com/office/drawing/2014/main" xmlns="" id="{150F289F-D787-49C1-A4ED-F7B1A4D04FD7}"/>
                </a:ext>
              </a:extLst>
            </p:cNvPr>
            <p:cNvSpPr>
              <a:spLocks/>
            </p:cNvSpPr>
            <p:nvPr/>
          </p:nvSpPr>
          <p:spPr bwMode="auto">
            <a:xfrm>
              <a:off x="8145290" y="-8926314"/>
              <a:ext cx="13511213" cy="9247188"/>
            </a:xfrm>
            <a:custGeom>
              <a:avLst/>
              <a:gdLst>
                <a:gd name="T0" fmla="*/ 2710 w 2778"/>
                <a:gd name="T1" fmla="*/ 1901 h 1901"/>
                <a:gd name="T2" fmla="*/ 67 w 2778"/>
                <a:gd name="T3" fmla="*/ 1901 h 1901"/>
                <a:gd name="T4" fmla="*/ 0 w 2778"/>
                <a:gd name="T5" fmla="*/ 1833 h 1901"/>
                <a:gd name="T6" fmla="*/ 0 w 2778"/>
                <a:gd name="T7" fmla="*/ 68 h 1901"/>
                <a:gd name="T8" fmla="*/ 67 w 2778"/>
                <a:gd name="T9" fmla="*/ 0 h 1901"/>
                <a:gd name="T10" fmla="*/ 2710 w 2778"/>
                <a:gd name="T11" fmla="*/ 0 h 1901"/>
                <a:gd name="T12" fmla="*/ 2778 w 2778"/>
                <a:gd name="T13" fmla="*/ 68 h 1901"/>
                <a:gd name="T14" fmla="*/ 2778 w 2778"/>
                <a:gd name="T15" fmla="*/ 1833 h 1901"/>
                <a:gd name="T16" fmla="*/ 2710 w 2778"/>
                <a:gd name="T17" fmla="*/ 1901 h 1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8" h="1901">
                  <a:moveTo>
                    <a:pt x="2710" y="1901"/>
                  </a:moveTo>
                  <a:cubicBezTo>
                    <a:pt x="67" y="1901"/>
                    <a:pt x="67" y="1901"/>
                    <a:pt x="67" y="1901"/>
                  </a:cubicBezTo>
                  <a:cubicBezTo>
                    <a:pt x="30" y="1901"/>
                    <a:pt x="0" y="1871"/>
                    <a:pt x="0" y="1833"/>
                  </a:cubicBezTo>
                  <a:cubicBezTo>
                    <a:pt x="0" y="68"/>
                    <a:pt x="0" y="68"/>
                    <a:pt x="0" y="68"/>
                  </a:cubicBezTo>
                  <a:cubicBezTo>
                    <a:pt x="0" y="30"/>
                    <a:pt x="30" y="0"/>
                    <a:pt x="67" y="0"/>
                  </a:cubicBezTo>
                  <a:cubicBezTo>
                    <a:pt x="2710" y="0"/>
                    <a:pt x="2710" y="0"/>
                    <a:pt x="2710" y="0"/>
                  </a:cubicBezTo>
                  <a:cubicBezTo>
                    <a:pt x="2747" y="0"/>
                    <a:pt x="2778" y="30"/>
                    <a:pt x="2778" y="68"/>
                  </a:cubicBezTo>
                  <a:cubicBezTo>
                    <a:pt x="2778" y="1833"/>
                    <a:pt x="2778" y="1833"/>
                    <a:pt x="2778" y="1833"/>
                  </a:cubicBezTo>
                  <a:cubicBezTo>
                    <a:pt x="2778" y="1871"/>
                    <a:pt x="2747" y="1901"/>
                    <a:pt x="2710" y="1901"/>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 name="Freeform 46">
              <a:extLst>
                <a:ext uri="{FF2B5EF4-FFF2-40B4-BE49-F238E27FC236}">
                  <a16:creationId xmlns:a16="http://schemas.microsoft.com/office/drawing/2014/main" xmlns="" id="{BB23FF1A-0F2A-44FA-B4B3-A863A9AB8A4C}"/>
                </a:ext>
              </a:extLst>
            </p:cNvPr>
            <p:cNvSpPr>
              <a:spLocks/>
            </p:cNvSpPr>
            <p:nvPr/>
          </p:nvSpPr>
          <p:spPr bwMode="auto">
            <a:xfrm>
              <a:off x="8159577" y="-8907264"/>
              <a:ext cx="13477875" cy="8012113"/>
            </a:xfrm>
            <a:custGeom>
              <a:avLst/>
              <a:gdLst>
                <a:gd name="T0" fmla="*/ 2707 w 2771"/>
                <a:gd name="T1" fmla="*/ 0 h 1647"/>
                <a:gd name="T2" fmla="*/ 64 w 2771"/>
                <a:gd name="T3" fmla="*/ 0 h 1647"/>
                <a:gd name="T4" fmla="*/ 0 w 2771"/>
                <a:gd name="T5" fmla="*/ 64 h 1647"/>
                <a:gd name="T6" fmla="*/ 0 w 2771"/>
                <a:gd name="T7" fmla="*/ 1647 h 1647"/>
                <a:gd name="T8" fmla="*/ 2771 w 2771"/>
                <a:gd name="T9" fmla="*/ 1647 h 1647"/>
                <a:gd name="T10" fmla="*/ 2771 w 2771"/>
                <a:gd name="T11" fmla="*/ 64 h 1647"/>
                <a:gd name="T12" fmla="*/ 2707 w 2771"/>
                <a:gd name="T13" fmla="*/ 0 h 1647"/>
              </a:gdLst>
              <a:ahLst/>
              <a:cxnLst>
                <a:cxn ang="0">
                  <a:pos x="T0" y="T1"/>
                </a:cxn>
                <a:cxn ang="0">
                  <a:pos x="T2" y="T3"/>
                </a:cxn>
                <a:cxn ang="0">
                  <a:pos x="T4" y="T5"/>
                </a:cxn>
                <a:cxn ang="0">
                  <a:pos x="T6" y="T7"/>
                </a:cxn>
                <a:cxn ang="0">
                  <a:pos x="T8" y="T9"/>
                </a:cxn>
                <a:cxn ang="0">
                  <a:pos x="T10" y="T11"/>
                </a:cxn>
                <a:cxn ang="0">
                  <a:pos x="T12" y="T13"/>
                </a:cxn>
              </a:cxnLst>
              <a:rect l="0" t="0" r="r" b="b"/>
              <a:pathLst>
                <a:path w="2771" h="1647">
                  <a:moveTo>
                    <a:pt x="2707" y="0"/>
                  </a:moveTo>
                  <a:cubicBezTo>
                    <a:pt x="64" y="0"/>
                    <a:pt x="64" y="0"/>
                    <a:pt x="64" y="0"/>
                  </a:cubicBezTo>
                  <a:cubicBezTo>
                    <a:pt x="29" y="0"/>
                    <a:pt x="0" y="28"/>
                    <a:pt x="0" y="64"/>
                  </a:cubicBezTo>
                  <a:cubicBezTo>
                    <a:pt x="0" y="1647"/>
                    <a:pt x="0" y="1647"/>
                    <a:pt x="0" y="1647"/>
                  </a:cubicBezTo>
                  <a:cubicBezTo>
                    <a:pt x="2771" y="1647"/>
                    <a:pt x="2771" y="1647"/>
                    <a:pt x="2771" y="1647"/>
                  </a:cubicBezTo>
                  <a:cubicBezTo>
                    <a:pt x="2771" y="64"/>
                    <a:pt x="2771" y="64"/>
                    <a:pt x="2771" y="64"/>
                  </a:cubicBezTo>
                  <a:cubicBezTo>
                    <a:pt x="2771" y="28"/>
                    <a:pt x="2743" y="0"/>
                    <a:pt x="2707" y="0"/>
                  </a:cubicBezTo>
                  <a:close/>
                </a:path>
              </a:pathLst>
            </a:custGeom>
            <a:solidFill>
              <a:schemeClr val="tx1">
                <a:lumMod val="85000"/>
                <a:lumOff val="15000"/>
                <a:alpha val="1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 name="Freeform 48">
              <a:extLst>
                <a:ext uri="{FF2B5EF4-FFF2-40B4-BE49-F238E27FC236}">
                  <a16:creationId xmlns:a16="http://schemas.microsoft.com/office/drawing/2014/main" xmlns="" id="{13E8C1BB-D4DA-4DFA-9E93-E48EFB699F14}"/>
                </a:ext>
              </a:extLst>
            </p:cNvPr>
            <p:cNvSpPr>
              <a:spLocks/>
            </p:cNvSpPr>
            <p:nvPr/>
          </p:nvSpPr>
          <p:spPr bwMode="auto">
            <a:xfrm>
              <a:off x="14671502" y="-506214"/>
              <a:ext cx="457200" cy="407988"/>
            </a:xfrm>
            <a:custGeom>
              <a:avLst/>
              <a:gdLst>
                <a:gd name="T0" fmla="*/ 1 w 94"/>
                <a:gd name="T1" fmla="*/ 49 h 84"/>
                <a:gd name="T2" fmla="*/ 48 w 94"/>
                <a:gd name="T3" fmla="*/ 3 h 84"/>
                <a:gd name="T4" fmla="*/ 94 w 94"/>
                <a:gd name="T5" fmla="*/ 48 h 84"/>
                <a:gd name="T6" fmla="*/ 94 w 94"/>
                <a:gd name="T7" fmla="*/ 47 h 84"/>
                <a:gd name="T8" fmla="*/ 47 w 94"/>
                <a:gd name="T9" fmla="*/ 0 h 84"/>
                <a:gd name="T10" fmla="*/ 0 w 94"/>
                <a:gd name="T11" fmla="*/ 47 h 84"/>
                <a:gd name="T12" fmla="*/ 17 w 94"/>
                <a:gd name="T13" fmla="*/ 84 h 84"/>
                <a:gd name="T14" fmla="*/ 1 w 94"/>
                <a:gd name="T15" fmla="*/ 49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84">
                  <a:moveTo>
                    <a:pt x="1" y="49"/>
                  </a:moveTo>
                  <a:cubicBezTo>
                    <a:pt x="1" y="23"/>
                    <a:pt x="22" y="3"/>
                    <a:pt x="48" y="3"/>
                  </a:cubicBezTo>
                  <a:cubicBezTo>
                    <a:pt x="73" y="3"/>
                    <a:pt x="93" y="23"/>
                    <a:pt x="94" y="48"/>
                  </a:cubicBezTo>
                  <a:cubicBezTo>
                    <a:pt x="94" y="48"/>
                    <a:pt x="94" y="47"/>
                    <a:pt x="94" y="47"/>
                  </a:cubicBezTo>
                  <a:cubicBezTo>
                    <a:pt x="94" y="21"/>
                    <a:pt x="73" y="0"/>
                    <a:pt x="47" y="0"/>
                  </a:cubicBezTo>
                  <a:cubicBezTo>
                    <a:pt x="21" y="0"/>
                    <a:pt x="0" y="21"/>
                    <a:pt x="0" y="47"/>
                  </a:cubicBezTo>
                  <a:cubicBezTo>
                    <a:pt x="0" y="62"/>
                    <a:pt x="7" y="75"/>
                    <a:pt x="17" y="84"/>
                  </a:cubicBezTo>
                  <a:cubicBezTo>
                    <a:pt x="8" y="75"/>
                    <a:pt x="1" y="63"/>
                    <a:pt x="1" y="49"/>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 name="Freeform 49">
              <a:extLst>
                <a:ext uri="{FF2B5EF4-FFF2-40B4-BE49-F238E27FC236}">
                  <a16:creationId xmlns:a16="http://schemas.microsoft.com/office/drawing/2014/main" xmlns="" id="{7A3C503B-CE82-4276-A1AE-412DE2807A87}"/>
                </a:ext>
              </a:extLst>
            </p:cNvPr>
            <p:cNvSpPr>
              <a:spLocks/>
            </p:cNvSpPr>
            <p:nvPr/>
          </p:nvSpPr>
          <p:spPr bwMode="auto">
            <a:xfrm>
              <a:off x="14685790" y="-428426"/>
              <a:ext cx="438150" cy="384175"/>
            </a:xfrm>
            <a:custGeom>
              <a:avLst/>
              <a:gdLst>
                <a:gd name="T0" fmla="*/ 88 w 90"/>
                <a:gd name="T1" fmla="*/ 33 h 79"/>
                <a:gd name="T2" fmla="*/ 44 w 90"/>
                <a:gd name="T3" fmla="*/ 77 h 79"/>
                <a:gd name="T4" fmla="*/ 0 w 90"/>
                <a:gd name="T5" fmla="*/ 34 h 79"/>
                <a:gd name="T6" fmla="*/ 0 w 90"/>
                <a:gd name="T7" fmla="*/ 35 h 79"/>
                <a:gd name="T8" fmla="*/ 45 w 90"/>
                <a:gd name="T9" fmla="*/ 79 h 79"/>
                <a:gd name="T10" fmla="*/ 90 w 90"/>
                <a:gd name="T11" fmla="*/ 35 h 79"/>
                <a:gd name="T12" fmla="*/ 73 w 90"/>
                <a:gd name="T13" fmla="*/ 0 h 79"/>
                <a:gd name="T14" fmla="*/ 88 w 90"/>
                <a:gd name="T15" fmla="*/ 33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79">
                  <a:moveTo>
                    <a:pt x="88" y="33"/>
                  </a:moveTo>
                  <a:cubicBezTo>
                    <a:pt x="88" y="57"/>
                    <a:pt x="69" y="77"/>
                    <a:pt x="44" y="77"/>
                  </a:cubicBezTo>
                  <a:cubicBezTo>
                    <a:pt x="20" y="77"/>
                    <a:pt x="1" y="58"/>
                    <a:pt x="0" y="34"/>
                  </a:cubicBezTo>
                  <a:cubicBezTo>
                    <a:pt x="0" y="34"/>
                    <a:pt x="0" y="34"/>
                    <a:pt x="0" y="35"/>
                  </a:cubicBezTo>
                  <a:cubicBezTo>
                    <a:pt x="0" y="59"/>
                    <a:pt x="21" y="79"/>
                    <a:pt x="45" y="79"/>
                  </a:cubicBezTo>
                  <a:cubicBezTo>
                    <a:pt x="70" y="79"/>
                    <a:pt x="90" y="59"/>
                    <a:pt x="90" y="35"/>
                  </a:cubicBezTo>
                  <a:cubicBezTo>
                    <a:pt x="90" y="21"/>
                    <a:pt x="84" y="8"/>
                    <a:pt x="73" y="0"/>
                  </a:cubicBezTo>
                  <a:cubicBezTo>
                    <a:pt x="83" y="8"/>
                    <a:pt x="88" y="20"/>
                    <a:pt x="88" y="33"/>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 name="Oval 50">
              <a:extLst>
                <a:ext uri="{FF2B5EF4-FFF2-40B4-BE49-F238E27FC236}">
                  <a16:creationId xmlns:a16="http://schemas.microsoft.com/office/drawing/2014/main" xmlns="" id="{CBF74C97-4C42-4464-A7C9-41F7CFBDDD60}"/>
                </a:ext>
              </a:extLst>
            </p:cNvPr>
            <p:cNvSpPr>
              <a:spLocks noChangeArrowheads="1"/>
            </p:cNvSpPr>
            <p:nvPr/>
          </p:nvSpPr>
          <p:spPr bwMode="auto">
            <a:xfrm>
              <a:off x="14685790" y="-491926"/>
              <a:ext cx="433388" cy="433388"/>
            </a:xfrm>
            <a:prstGeom prst="ellipse">
              <a:avLst/>
            </a:prstGeom>
            <a:solidFill>
              <a:srgbClr val="F3F3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 name="Freeform 51">
              <a:extLst>
                <a:ext uri="{FF2B5EF4-FFF2-40B4-BE49-F238E27FC236}">
                  <a16:creationId xmlns:a16="http://schemas.microsoft.com/office/drawing/2014/main" xmlns="" id="{165B6520-AC65-48E4-A429-59E5DA2CBDFB}"/>
                </a:ext>
              </a:extLst>
            </p:cNvPr>
            <p:cNvSpPr>
              <a:spLocks/>
            </p:cNvSpPr>
            <p:nvPr/>
          </p:nvSpPr>
          <p:spPr bwMode="auto">
            <a:xfrm>
              <a:off x="12847465" y="320874"/>
              <a:ext cx="4105275" cy="1751013"/>
            </a:xfrm>
            <a:custGeom>
              <a:avLst/>
              <a:gdLst>
                <a:gd name="T0" fmla="*/ 733 w 844"/>
                <a:gd name="T1" fmla="*/ 261 h 360"/>
                <a:gd name="T2" fmla="*/ 696 w 844"/>
                <a:gd name="T3" fmla="*/ 0 h 360"/>
                <a:gd name="T4" fmla="*/ 359 w 844"/>
                <a:gd name="T5" fmla="*/ 0 h 360"/>
                <a:gd name="T6" fmla="*/ 340 w 844"/>
                <a:gd name="T7" fmla="*/ 0 h 360"/>
                <a:gd name="T8" fmla="*/ 147 w 844"/>
                <a:gd name="T9" fmla="*/ 0 h 360"/>
                <a:gd name="T10" fmla="*/ 110 w 844"/>
                <a:gd name="T11" fmla="*/ 261 h 360"/>
                <a:gd name="T12" fmla="*/ 0 w 844"/>
                <a:gd name="T13" fmla="*/ 342 h 360"/>
                <a:gd name="T14" fmla="*/ 0 w 844"/>
                <a:gd name="T15" fmla="*/ 353 h 360"/>
                <a:gd name="T16" fmla="*/ 28 w 844"/>
                <a:gd name="T17" fmla="*/ 360 h 360"/>
                <a:gd name="T18" fmla="*/ 238 w 844"/>
                <a:gd name="T19" fmla="*/ 360 h 360"/>
                <a:gd name="T20" fmla="*/ 340 w 844"/>
                <a:gd name="T21" fmla="*/ 360 h 360"/>
                <a:gd name="T22" fmla="*/ 359 w 844"/>
                <a:gd name="T23" fmla="*/ 360 h 360"/>
                <a:gd name="T24" fmla="*/ 605 w 844"/>
                <a:gd name="T25" fmla="*/ 360 h 360"/>
                <a:gd name="T26" fmla="*/ 816 w 844"/>
                <a:gd name="T27" fmla="*/ 360 h 360"/>
                <a:gd name="T28" fmla="*/ 844 w 844"/>
                <a:gd name="T29" fmla="*/ 353 h 360"/>
                <a:gd name="T30" fmla="*/ 844 w 844"/>
                <a:gd name="T31" fmla="*/ 342 h 360"/>
                <a:gd name="T32" fmla="*/ 733 w 844"/>
                <a:gd name="T33" fmla="*/ 26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4" h="360">
                  <a:moveTo>
                    <a:pt x="733" y="261"/>
                  </a:moveTo>
                  <a:cubicBezTo>
                    <a:pt x="711" y="229"/>
                    <a:pt x="696" y="0"/>
                    <a:pt x="696" y="0"/>
                  </a:cubicBezTo>
                  <a:cubicBezTo>
                    <a:pt x="359" y="0"/>
                    <a:pt x="359" y="0"/>
                    <a:pt x="359" y="0"/>
                  </a:cubicBezTo>
                  <a:cubicBezTo>
                    <a:pt x="340" y="0"/>
                    <a:pt x="340" y="0"/>
                    <a:pt x="340" y="0"/>
                  </a:cubicBezTo>
                  <a:cubicBezTo>
                    <a:pt x="147" y="0"/>
                    <a:pt x="147" y="0"/>
                    <a:pt x="147" y="0"/>
                  </a:cubicBezTo>
                  <a:cubicBezTo>
                    <a:pt x="147" y="0"/>
                    <a:pt x="133" y="229"/>
                    <a:pt x="110" y="261"/>
                  </a:cubicBezTo>
                  <a:cubicBezTo>
                    <a:pt x="88" y="294"/>
                    <a:pt x="0" y="331"/>
                    <a:pt x="0" y="342"/>
                  </a:cubicBezTo>
                  <a:cubicBezTo>
                    <a:pt x="0" y="350"/>
                    <a:pt x="0" y="352"/>
                    <a:pt x="0" y="353"/>
                  </a:cubicBezTo>
                  <a:cubicBezTo>
                    <a:pt x="0" y="353"/>
                    <a:pt x="4" y="360"/>
                    <a:pt x="28" y="360"/>
                  </a:cubicBezTo>
                  <a:cubicBezTo>
                    <a:pt x="51" y="360"/>
                    <a:pt x="238" y="360"/>
                    <a:pt x="238" y="360"/>
                  </a:cubicBezTo>
                  <a:cubicBezTo>
                    <a:pt x="340" y="360"/>
                    <a:pt x="340" y="360"/>
                    <a:pt x="340" y="360"/>
                  </a:cubicBezTo>
                  <a:cubicBezTo>
                    <a:pt x="359" y="360"/>
                    <a:pt x="359" y="360"/>
                    <a:pt x="359" y="360"/>
                  </a:cubicBezTo>
                  <a:cubicBezTo>
                    <a:pt x="605" y="360"/>
                    <a:pt x="605" y="360"/>
                    <a:pt x="605" y="360"/>
                  </a:cubicBezTo>
                  <a:cubicBezTo>
                    <a:pt x="605" y="360"/>
                    <a:pt x="793" y="360"/>
                    <a:pt x="816" y="360"/>
                  </a:cubicBezTo>
                  <a:cubicBezTo>
                    <a:pt x="840" y="360"/>
                    <a:pt x="844" y="353"/>
                    <a:pt x="844" y="353"/>
                  </a:cubicBezTo>
                  <a:cubicBezTo>
                    <a:pt x="844" y="352"/>
                    <a:pt x="844" y="350"/>
                    <a:pt x="844" y="342"/>
                  </a:cubicBezTo>
                  <a:cubicBezTo>
                    <a:pt x="844" y="331"/>
                    <a:pt x="756" y="294"/>
                    <a:pt x="733" y="261"/>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 name="Freeform 52">
              <a:extLst>
                <a:ext uri="{FF2B5EF4-FFF2-40B4-BE49-F238E27FC236}">
                  <a16:creationId xmlns:a16="http://schemas.microsoft.com/office/drawing/2014/main" xmlns="" id="{DD4D9254-DE7B-4598-A4EC-4B02E0F6773F}"/>
                </a:ext>
              </a:extLst>
            </p:cNvPr>
            <p:cNvSpPr>
              <a:spLocks/>
            </p:cNvSpPr>
            <p:nvPr/>
          </p:nvSpPr>
          <p:spPr bwMode="auto">
            <a:xfrm>
              <a:off x="12847465" y="320874"/>
              <a:ext cx="4105275" cy="1751013"/>
            </a:xfrm>
            <a:custGeom>
              <a:avLst/>
              <a:gdLst>
                <a:gd name="T0" fmla="*/ 733 w 844"/>
                <a:gd name="T1" fmla="*/ 261 h 360"/>
                <a:gd name="T2" fmla="*/ 696 w 844"/>
                <a:gd name="T3" fmla="*/ 0 h 360"/>
                <a:gd name="T4" fmla="*/ 359 w 844"/>
                <a:gd name="T5" fmla="*/ 0 h 360"/>
                <a:gd name="T6" fmla="*/ 340 w 844"/>
                <a:gd name="T7" fmla="*/ 0 h 360"/>
                <a:gd name="T8" fmla="*/ 147 w 844"/>
                <a:gd name="T9" fmla="*/ 0 h 360"/>
                <a:gd name="T10" fmla="*/ 110 w 844"/>
                <a:gd name="T11" fmla="*/ 261 h 360"/>
                <a:gd name="T12" fmla="*/ 0 w 844"/>
                <a:gd name="T13" fmla="*/ 342 h 360"/>
                <a:gd name="T14" fmla="*/ 0 w 844"/>
                <a:gd name="T15" fmla="*/ 353 h 360"/>
                <a:gd name="T16" fmla="*/ 28 w 844"/>
                <a:gd name="T17" fmla="*/ 360 h 360"/>
                <a:gd name="T18" fmla="*/ 238 w 844"/>
                <a:gd name="T19" fmla="*/ 360 h 360"/>
                <a:gd name="T20" fmla="*/ 340 w 844"/>
                <a:gd name="T21" fmla="*/ 360 h 360"/>
                <a:gd name="T22" fmla="*/ 359 w 844"/>
                <a:gd name="T23" fmla="*/ 360 h 360"/>
                <a:gd name="T24" fmla="*/ 605 w 844"/>
                <a:gd name="T25" fmla="*/ 360 h 360"/>
                <a:gd name="T26" fmla="*/ 816 w 844"/>
                <a:gd name="T27" fmla="*/ 360 h 360"/>
                <a:gd name="T28" fmla="*/ 844 w 844"/>
                <a:gd name="T29" fmla="*/ 353 h 360"/>
                <a:gd name="T30" fmla="*/ 844 w 844"/>
                <a:gd name="T31" fmla="*/ 342 h 360"/>
                <a:gd name="T32" fmla="*/ 733 w 844"/>
                <a:gd name="T33" fmla="*/ 26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4" h="360">
                  <a:moveTo>
                    <a:pt x="733" y="261"/>
                  </a:moveTo>
                  <a:cubicBezTo>
                    <a:pt x="711" y="229"/>
                    <a:pt x="696" y="0"/>
                    <a:pt x="696" y="0"/>
                  </a:cubicBezTo>
                  <a:cubicBezTo>
                    <a:pt x="359" y="0"/>
                    <a:pt x="359" y="0"/>
                    <a:pt x="359" y="0"/>
                  </a:cubicBezTo>
                  <a:cubicBezTo>
                    <a:pt x="340" y="0"/>
                    <a:pt x="340" y="0"/>
                    <a:pt x="340" y="0"/>
                  </a:cubicBezTo>
                  <a:cubicBezTo>
                    <a:pt x="147" y="0"/>
                    <a:pt x="147" y="0"/>
                    <a:pt x="147" y="0"/>
                  </a:cubicBezTo>
                  <a:cubicBezTo>
                    <a:pt x="147" y="0"/>
                    <a:pt x="133" y="229"/>
                    <a:pt x="110" y="261"/>
                  </a:cubicBezTo>
                  <a:cubicBezTo>
                    <a:pt x="88" y="294"/>
                    <a:pt x="0" y="331"/>
                    <a:pt x="0" y="342"/>
                  </a:cubicBezTo>
                  <a:cubicBezTo>
                    <a:pt x="0" y="350"/>
                    <a:pt x="0" y="352"/>
                    <a:pt x="0" y="353"/>
                  </a:cubicBezTo>
                  <a:cubicBezTo>
                    <a:pt x="0" y="353"/>
                    <a:pt x="4" y="360"/>
                    <a:pt x="28" y="360"/>
                  </a:cubicBezTo>
                  <a:cubicBezTo>
                    <a:pt x="51" y="360"/>
                    <a:pt x="238" y="360"/>
                    <a:pt x="238" y="360"/>
                  </a:cubicBezTo>
                  <a:cubicBezTo>
                    <a:pt x="340" y="360"/>
                    <a:pt x="340" y="360"/>
                    <a:pt x="340" y="360"/>
                  </a:cubicBezTo>
                  <a:cubicBezTo>
                    <a:pt x="359" y="360"/>
                    <a:pt x="359" y="360"/>
                    <a:pt x="359" y="360"/>
                  </a:cubicBezTo>
                  <a:cubicBezTo>
                    <a:pt x="605" y="360"/>
                    <a:pt x="605" y="360"/>
                    <a:pt x="605" y="360"/>
                  </a:cubicBezTo>
                  <a:cubicBezTo>
                    <a:pt x="605" y="360"/>
                    <a:pt x="793" y="360"/>
                    <a:pt x="816" y="360"/>
                  </a:cubicBezTo>
                  <a:cubicBezTo>
                    <a:pt x="840" y="360"/>
                    <a:pt x="844" y="353"/>
                    <a:pt x="844" y="353"/>
                  </a:cubicBezTo>
                  <a:cubicBezTo>
                    <a:pt x="844" y="352"/>
                    <a:pt x="844" y="350"/>
                    <a:pt x="844" y="342"/>
                  </a:cubicBezTo>
                  <a:cubicBezTo>
                    <a:pt x="844" y="331"/>
                    <a:pt x="756" y="294"/>
                    <a:pt x="733" y="261"/>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 name="Freeform 53">
              <a:extLst>
                <a:ext uri="{FF2B5EF4-FFF2-40B4-BE49-F238E27FC236}">
                  <a16:creationId xmlns:a16="http://schemas.microsoft.com/office/drawing/2014/main" xmlns="" id="{E510DA72-F1DB-463C-9C19-3C0CB539EE91}"/>
                </a:ext>
              </a:extLst>
            </p:cNvPr>
            <p:cNvSpPr>
              <a:spLocks/>
            </p:cNvSpPr>
            <p:nvPr/>
          </p:nvSpPr>
          <p:spPr bwMode="auto">
            <a:xfrm>
              <a:off x="12847465" y="320874"/>
              <a:ext cx="4105275" cy="1751013"/>
            </a:xfrm>
            <a:custGeom>
              <a:avLst/>
              <a:gdLst>
                <a:gd name="T0" fmla="*/ 733 w 844"/>
                <a:gd name="T1" fmla="*/ 261 h 360"/>
                <a:gd name="T2" fmla="*/ 696 w 844"/>
                <a:gd name="T3" fmla="*/ 0 h 360"/>
                <a:gd name="T4" fmla="*/ 359 w 844"/>
                <a:gd name="T5" fmla="*/ 0 h 360"/>
                <a:gd name="T6" fmla="*/ 340 w 844"/>
                <a:gd name="T7" fmla="*/ 0 h 360"/>
                <a:gd name="T8" fmla="*/ 147 w 844"/>
                <a:gd name="T9" fmla="*/ 0 h 360"/>
                <a:gd name="T10" fmla="*/ 110 w 844"/>
                <a:gd name="T11" fmla="*/ 261 h 360"/>
                <a:gd name="T12" fmla="*/ 0 w 844"/>
                <a:gd name="T13" fmla="*/ 342 h 360"/>
                <a:gd name="T14" fmla="*/ 0 w 844"/>
                <a:gd name="T15" fmla="*/ 353 h 360"/>
                <a:gd name="T16" fmla="*/ 28 w 844"/>
                <a:gd name="T17" fmla="*/ 360 h 360"/>
                <a:gd name="T18" fmla="*/ 238 w 844"/>
                <a:gd name="T19" fmla="*/ 360 h 360"/>
                <a:gd name="T20" fmla="*/ 340 w 844"/>
                <a:gd name="T21" fmla="*/ 360 h 360"/>
                <a:gd name="T22" fmla="*/ 359 w 844"/>
                <a:gd name="T23" fmla="*/ 360 h 360"/>
                <a:gd name="T24" fmla="*/ 605 w 844"/>
                <a:gd name="T25" fmla="*/ 360 h 360"/>
                <a:gd name="T26" fmla="*/ 816 w 844"/>
                <a:gd name="T27" fmla="*/ 360 h 360"/>
                <a:gd name="T28" fmla="*/ 844 w 844"/>
                <a:gd name="T29" fmla="*/ 353 h 360"/>
                <a:gd name="T30" fmla="*/ 844 w 844"/>
                <a:gd name="T31" fmla="*/ 342 h 360"/>
                <a:gd name="T32" fmla="*/ 733 w 844"/>
                <a:gd name="T33" fmla="*/ 26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4" h="360">
                  <a:moveTo>
                    <a:pt x="733" y="261"/>
                  </a:moveTo>
                  <a:cubicBezTo>
                    <a:pt x="711" y="229"/>
                    <a:pt x="696" y="0"/>
                    <a:pt x="696" y="0"/>
                  </a:cubicBezTo>
                  <a:cubicBezTo>
                    <a:pt x="359" y="0"/>
                    <a:pt x="359" y="0"/>
                    <a:pt x="359" y="0"/>
                  </a:cubicBezTo>
                  <a:cubicBezTo>
                    <a:pt x="340" y="0"/>
                    <a:pt x="340" y="0"/>
                    <a:pt x="340" y="0"/>
                  </a:cubicBezTo>
                  <a:cubicBezTo>
                    <a:pt x="147" y="0"/>
                    <a:pt x="147" y="0"/>
                    <a:pt x="147" y="0"/>
                  </a:cubicBezTo>
                  <a:cubicBezTo>
                    <a:pt x="147" y="0"/>
                    <a:pt x="133" y="229"/>
                    <a:pt x="110" y="261"/>
                  </a:cubicBezTo>
                  <a:cubicBezTo>
                    <a:pt x="88" y="294"/>
                    <a:pt x="0" y="331"/>
                    <a:pt x="0" y="342"/>
                  </a:cubicBezTo>
                  <a:cubicBezTo>
                    <a:pt x="0" y="350"/>
                    <a:pt x="0" y="352"/>
                    <a:pt x="0" y="353"/>
                  </a:cubicBezTo>
                  <a:cubicBezTo>
                    <a:pt x="0" y="353"/>
                    <a:pt x="4" y="360"/>
                    <a:pt x="28" y="360"/>
                  </a:cubicBezTo>
                  <a:cubicBezTo>
                    <a:pt x="51" y="360"/>
                    <a:pt x="238" y="360"/>
                    <a:pt x="238" y="360"/>
                  </a:cubicBezTo>
                  <a:cubicBezTo>
                    <a:pt x="340" y="360"/>
                    <a:pt x="340" y="360"/>
                    <a:pt x="340" y="360"/>
                  </a:cubicBezTo>
                  <a:cubicBezTo>
                    <a:pt x="359" y="360"/>
                    <a:pt x="359" y="360"/>
                    <a:pt x="359" y="360"/>
                  </a:cubicBezTo>
                  <a:cubicBezTo>
                    <a:pt x="605" y="360"/>
                    <a:pt x="605" y="360"/>
                    <a:pt x="605" y="360"/>
                  </a:cubicBezTo>
                  <a:cubicBezTo>
                    <a:pt x="605" y="360"/>
                    <a:pt x="793" y="360"/>
                    <a:pt x="816" y="360"/>
                  </a:cubicBezTo>
                  <a:cubicBezTo>
                    <a:pt x="840" y="360"/>
                    <a:pt x="844" y="353"/>
                    <a:pt x="844" y="353"/>
                  </a:cubicBezTo>
                  <a:cubicBezTo>
                    <a:pt x="844" y="352"/>
                    <a:pt x="844" y="350"/>
                    <a:pt x="844" y="342"/>
                  </a:cubicBezTo>
                  <a:cubicBezTo>
                    <a:pt x="844" y="331"/>
                    <a:pt x="756" y="294"/>
                    <a:pt x="733" y="261"/>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 name="Freeform 54">
              <a:extLst>
                <a:ext uri="{FF2B5EF4-FFF2-40B4-BE49-F238E27FC236}">
                  <a16:creationId xmlns:a16="http://schemas.microsoft.com/office/drawing/2014/main" xmlns="" id="{22467819-EE7C-48F9-9DC1-1D86457B3973}"/>
                </a:ext>
              </a:extLst>
            </p:cNvPr>
            <p:cNvSpPr>
              <a:spLocks/>
            </p:cNvSpPr>
            <p:nvPr/>
          </p:nvSpPr>
          <p:spPr bwMode="auto">
            <a:xfrm>
              <a:off x="12847465" y="320874"/>
              <a:ext cx="4105275" cy="1751013"/>
            </a:xfrm>
            <a:custGeom>
              <a:avLst/>
              <a:gdLst>
                <a:gd name="T0" fmla="*/ 733 w 844"/>
                <a:gd name="T1" fmla="*/ 261 h 360"/>
                <a:gd name="T2" fmla="*/ 696 w 844"/>
                <a:gd name="T3" fmla="*/ 0 h 360"/>
                <a:gd name="T4" fmla="*/ 359 w 844"/>
                <a:gd name="T5" fmla="*/ 0 h 360"/>
                <a:gd name="T6" fmla="*/ 340 w 844"/>
                <a:gd name="T7" fmla="*/ 0 h 360"/>
                <a:gd name="T8" fmla="*/ 147 w 844"/>
                <a:gd name="T9" fmla="*/ 0 h 360"/>
                <a:gd name="T10" fmla="*/ 110 w 844"/>
                <a:gd name="T11" fmla="*/ 261 h 360"/>
                <a:gd name="T12" fmla="*/ 0 w 844"/>
                <a:gd name="T13" fmla="*/ 342 h 360"/>
                <a:gd name="T14" fmla="*/ 0 w 844"/>
                <a:gd name="T15" fmla="*/ 353 h 360"/>
                <a:gd name="T16" fmla="*/ 28 w 844"/>
                <a:gd name="T17" fmla="*/ 360 h 360"/>
                <a:gd name="T18" fmla="*/ 238 w 844"/>
                <a:gd name="T19" fmla="*/ 360 h 360"/>
                <a:gd name="T20" fmla="*/ 340 w 844"/>
                <a:gd name="T21" fmla="*/ 360 h 360"/>
                <a:gd name="T22" fmla="*/ 359 w 844"/>
                <a:gd name="T23" fmla="*/ 360 h 360"/>
                <a:gd name="T24" fmla="*/ 605 w 844"/>
                <a:gd name="T25" fmla="*/ 360 h 360"/>
                <a:gd name="T26" fmla="*/ 816 w 844"/>
                <a:gd name="T27" fmla="*/ 360 h 360"/>
                <a:gd name="T28" fmla="*/ 844 w 844"/>
                <a:gd name="T29" fmla="*/ 353 h 360"/>
                <a:gd name="T30" fmla="*/ 844 w 844"/>
                <a:gd name="T31" fmla="*/ 342 h 360"/>
                <a:gd name="T32" fmla="*/ 733 w 844"/>
                <a:gd name="T33" fmla="*/ 26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4" h="360">
                  <a:moveTo>
                    <a:pt x="733" y="261"/>
                  </a:moveTo>
                  <a:cubicBezTo>
                    <a:pt x="711" y="229"/>
                    <a:pt x="696" y="0"/>
                    <a:pt x="696" y="0"/>
                  </a:cubicBezTo>
                  <a:cubicBezTo>
                    <a:pt x="359" y="0"/>
                    <a:pt x="359" y="0"/>
                    <a:pt x="359" y="0"/>
                  </a:cubicBezTo>
                  <a:cubicBezTo>
                    <a:pt x="340" y="0"/>
                    <a:pt x="340" y="0"/>
                    <a:pt x="340" y="0"/>
                  </a:cubicBezTo>
                  <a:cubicBezTo>
                    <a:pt x="147" y="0"/>
                    <a:pt x="147" y="0"/>
                    <a:pt x="147" y="0"/>
                  </a:cubicBezTo>
                  <a:cubicBezTo>
                    <a:pt x="147" y="0"/>
                    <a:pt x="133" y="229"/>
                    <a:pt x="110" y="261"/>
                  </a:cubicBezTo>
                  <a:cubicBezTo>
                    <a:pt x="88" y="294"/>
                    <a:pt x="0" y="331"/>
                    <a:pt x="0" y="342"/>
                  </a:cubicBezTo>
                  <a:cubicBezTo>
                    <a:pt x="0" y="350"/>
                    <a:pt x="0" y="352"/>
                    <a:pt x="0" y="353"/>
                  </a:cubicBezTo>
                  <a:cubicBezTo>
                    <a:pt x="0" y="353"/>
                    <a:pt x="4" y="360"/>
                    <a:pt x="28" y="360"/>
                  </a:cubicBezTo>
                  <a:cubicBezTo>
                    <a:pt x="51" y="360"/>
                    <a:pt x="238" y="360"/>
                    <a:pt x="238" y="360"/>
                  </a:cubicBezTo>
                  <a:cubicBezTo>
                    <a:pt x="340" y="360"/>
                    <a:pt x="340" y="360"/>
                    <a:pt x="340" y="360"/>
                  </a:cubicBezTo>
                  <a:cubicBezTo>
                    <a:pt x="359" y="360"/>
                    <a:pt x="359" y="360"/>
                    <a:pt x="359" y="360"/>
                  </a:cubicBezTo>
                  <a:cubicBezTo>
                    <a:pt x="605" y="360"/>
                    <a:pt x="605" y="360"/>
                    <a:pt x="605" y="360"/>
                  </a:cubicBezTo>
                  <a:cubicBezTo>
                    <a:pt x="605" y="360"/>
                    <a:pt x="793" y="360"/>
                    <a:pt x="816" y="360"/>
                  </a:cubicBezTo>
                  <a:cubicBezTo>
                    <a:pt x="840" y="360"/>
                    <a:pt x="844" y="353"/>
                    <a:pt x="844" y="353"/>
                  </a:cubicBezTo>
                  <a:cubicBezTo>
                    <a:pt x="844" y="352"/>
                    <a:pt x="844" y="350"/>
                    <a:pt x="844" y="342"/>
                  </a:cubicBezTo>
                  <a:cubicBezTo>
                    <a:pt x="844" y="331"/>
                    <a:pt x="756" y="294"/>
                    <a:pt x="733" y="261"/>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 name="Freeform 55">
              <a:extLst>
                <a:ext uri="{FF2B5EF4-FFF2-40B4-BE49-F238E27FC236}">
                  <a16:creationId xmlns:a16="http://schemas.microsoft.com/office/drawing/2014/main" xmlns="" id="{4B74A405-CE52-4216-A257-C3943FD79CB3}"/>
                </a:ext>
              </a:extLst>
            </p:cNvPr>
            <p:cNvSpPr>
              <a:spLocks/>
            </p:cNvSpPr>
            <p:nvPr/>
          </p:nvSpPr>
          <p:spPr bwMode="auto">
            <a:xfrm>
              <a:off x="12847465" y="320874"/>
              <a:ext cx="4105275" cy="1751013"/>
            </a:xfrm>
            <a:custGeom>
              <a:avLst/>
              <a:gdLst>
                <a:gd name="T0" fmla="*/ 733 w 844"/>
                <a:gd name="T1" fmla="*/ 261 h 360"/>
                <a:gd name="T2" fmla="*/ 696 w 844"/>
                <a:gd name="T3" fmla="*/ 0 h 360"/>
                <a:gd name="T4" fmla="*/ 359 w 844"/>
                <a:gd name="T5" fmla="*/ 0 h 360"/>
                <a:gd name="T6" fmla="*/ 340 w 844"/>
                <a:gd name="T7" fmla="*/ 0 h 360"/>
                <a:gd name="T8" fmla="*/ 147 w 844"/>
                <a:gd name="T9" fmla="*/ 0 h 360"/>
                <a:gd name="T10" fmla="*/ 110 w 844"/>
                <a:gd name="T11" fmla="*/ 261 h 360"/>
                <a:gd name="T12" fmla="*/ 0 w 844"/>
                <a:gd name="T13" fmla="*/ 342 h 360"/>
                <a:gd name="T14" fmla="*/ 0 w 844"/>
                <a:gd name="T15" fmla="*/ 353 h 360"/>
                <a:gd name="T16" fmla="*/ 28 w 844"/>
                <a:gd name="T17" fmla="*/ 360 h 360"/>
                <a:gd name="T18" fmla="*/ 238 w 844"/>
                <a:gd name="T19" fmla="*/ 360 h 360"/>
                <a:gd name="T20" fmla="*/ 340 w 844"/>
                <a:gd name="T21" fmla="*/ 360 h 360"/>
                <a:gd name="T22" fmla="*/ 359 w 844"/>
                <a:gd name="T23" fmla="*/ 360 h 360"/>
                <a:gd name="T24" fmla="*/ 605 w 844"/>
                <a:gd name="T25" fmla="*/ 360 h 360"/>
                <a:gd name="T26" fmla="*/ 816 w 844"/>
                <a:gd name="T27" fmla="*/ 360 h 360"/>
                <a:gd name="T28" fmla="*/ 844 w 844"/>
                <a:gd name="T29" fmla="*/ 353 h 360"/>
                <a:gd name="T30" fmla="*/ 844 w 844"/>
                <a:gd name="T31" fmla="*/ 342 h 360"/>
                <a:gd name="T32" fmla="*/ 733 w 844"/>
                <a:gd name="T33" fmla="*/ 26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4" h="360">
                  <a:moveTo>
                    <a:pt x="733" y="261"/>
                  </a:moveTo>
                  <a:cubicBezTo>
                    <a:pt x="711" y="229"/>
                    <a:pt x="696" y="0"/>
                    <a:pt x="696" y="0"/>
                  </a:cubicBezTo>
                  <a:cubicBezTo>
                    <a:pt x="359" y="0"/>
                    <a:pt x="359" y="0"/>
                    <a:pt x="359" y="0"/>
                  </a:cubicBezTo>
                  <a:cubicBezTo>
                    <a:pt x="340" y="0"/>
                    <a:pt x="340" y="0"/>
                    <a:pt x="340" y="0"/>
                  </a:cubicBezTo>
                  <a:cubicBezTo>
                    <a:pt x="147" y="0"/>
                    <a:pt x="147" y="0"/>
                    <a:pt x="147" y="0"/>
                  </a:cubicBezTo>
                  <a:cubicBezTo>
                    <a:pt x="147" y="0"/>
                    <a:pt x="133" y="229"/>
                    <a:pt x="110" y="261"/>
                  </a:cubicBezTo>
                  <a:cubicBezTo>
                    <a:pt x="88" y="294"/>
                    <a:pt x="0" y="331"/>
                    <a:pt x="0" y="342"/>
                  </a:cubicBezTo>
                  <a:cubicBezTo>
                    <a:pt x="0" y="350"/>
                    <a:pt x="0" y="352"/>
                    <a:pt x="0" y="353"/>
                  </a:cubicBezTo>
                  <a:cubicBezTo>
                    <a:pt x="0" y="353"/>
                    <a:pt x="4" y="360"/>
                    <a:pt x="28" y="360"/>
                  </a:cubicBezTo>
                  <a:cubicBezTo>
                    <a:pt x="51" y="360"/>
                    <a:pt x="238" y="360"/>
                    <a:pt x="238" y="360"/>
                  </a:cubicBezTo>
                  <a:cubicBezTo>
                    <a:pt x="340" y="360"/>
                    <a:pt x="340" y="360"/>
                    <a:pt x="340" y="360"/>
                  </a:cubicBezTo>
                  <a:cubicBezTo>
                    <a:pt x="359" y="360"/>
                    <a:pt x="359" y="360"/>
                    <a:pt x="359" y="360"/>
                  </a:cubicBezTo>
                  <a:cubicBezTo>
                    <a:pt x="605" y="360"/>
                    <a:pt x="605" y="360"/>
                    <a:pt x="605" y="360"/>
                  </a:cubicBezTo>
                  <a:cubicBezTo>
                    <a:pt x="605" y="360"/>
                    <a:pt x="793" y="360"/>
                    <a:pt x="816" y="360"/>
                  </a:cubicBezTo>
                  <a:cubicBezTo>
                    <a:pt x="840" y="360"/>
                    <a:pt x="844" y="353"/>
                    <a:pt x="844" y="353"/>
                  </a:cubicBezTo>
                  <a:cubicBezTo>
                    <a:pt x="844" y="352"/>
                    <a:pt x="844" y="350"/>
                    <a:pt x="844" y="342"/>
                  </a:cubicBezTo>
                  <a:cubicBezTo>
                    <a:pt x="844" y="331"/>
                    <a:pt x="756" y="294"/>
                    <a:pt x="733" y="261"/>
                  </a:cubicBez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 name="Freeform 56">
              <a:extLst>
                <a:ext uri="{FF2B5EF4-FFF2-40B4-BE49-F238E27FC236}">
                  <a16:creationId xmlns:a16="http://schemas.microsoft.com/office/drawing/2014/main" xmlns="" id="{FC998430-47C9-4B81-AB12-88C7CE47CCB9}"/>
                </a:ext>
              </a:extLst>
            </p:cNvPr>
            <p:cNvSpPr>
              <a:spLocks/>
            </p:cNvSpPr>
            <p:nvPr/>
          </p:nvSpPr>
          <p:spPr bwMode="auto">
            <a:xfrm>
              <a:off x="12847465" y="320874"/>
              <a:ext cx="4105275" cy="1751013"/>
            </a:xfrm>
            <a:custGeom>
              <a:avLst/>
              <a:gdLst>
                <a:gd name="T0" fmla="*/ 733 w 844"/>
                <a:gd name="T1" fmla="*/ 261 h 360"/>
                <a:gd name="T2" fmla="*/ 696 w 844"/>
                <a:gd name="T3" fmla="*/ 0 h 360"/>
                <a:gd name="T4" fmla="*/ 359 w 844"/>
                <a:gd name="T5" fmla="*/ 0 h 360"/>
                <a:gd name="T6" fmla="*/ 340 w 844"/>
                <a:gd name="T7" fmla="*/ 0 h 360"/>
                <a:gd name="T8" fmla="*/ 147 w 844"/>
                <a:gd name="T9" fmla="*/ 0 h 360"/>
                <a:gd name="T10" fmla="*/ 110 w 844"/>
                <a:gd name="T11" fmla="*/ 261 h 360"/>
                <a:gd name="T12" fmla="*/ 0 w 844"/>
                <a:gd name="T13" fmla="*/ 342 h 360"/>
                <a:gd name="T14" fmla="*/ 0 w 844"/>
                <a:gd name="T15" fmla="*/ 353 h 360"/>
                <a:gd name="T16" fmla="*/ 28 w 844"/>
                <a:gd name="T17" fmla="*/ 360 h 360"/>
                <a:gd name="T18" fmla="*/ 238 w 844"/>
                <a:gd name="T19" fmla="*/ 360 h 360"/>
                <a:gd name="T20" fmla="*/ 340 w 844"/>
                <a:gd name="T21" fmla="*/ 360 h 360"/>
                <a:gd name="T22" fmla="*/ 359 w 844"/>
                <a:gd name="T23" fmla="*/ 360 h 360"/>
                <a:gd name="T24" fmla="*/ 605 w 844"/>
                <a:gd name="T25" fmla="*/ 360 h 360"/>
                <a:gd name="T26" fmla="*/ 816 w 844"/>
                <a:gd name="T27" fmla="*/ 360 h 360"/>
                <a:gd name="T28" fmla="*/ 844 w 844"/>
                <a:gd name="T29" fmla="*/ 353 h 360"/>
                <a:gd name="T30" fmla="*/ 844 w 844"/>
                <a:gd name="T31" fmla="*/ 342 h 360"/>
                <a:gd name="T32" fmla="*/ 733 w 844"/>
                <a:gd name="T33" fmla="*/ 26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4" h="360">
                  <a:moveTo>
                    <a:pt x="733" y="261"/>
                  </a:moveTo>
                  <a:cubicBezTo>
                    <a:pt x="711" y="229"/>
                    <a:pt x="696" y="0"/>
                    <a:pt x="696" y="0"/>
                  </a:cubicBezTo>
                  <a:cubicBezTo>
                    <a:pt x="359" y="0"/>
                    <a:pt x="359" y="0"/>
                    <a:pt x="359" y="0"/>
                  </a:cubicBezTo>
                  <a:cubicBezTo>
                    <a:pt x="340" y="0"/>
                    <a:pt x="340" y="0"/>
                    <a:pt x="340" y="0"/>
                  </a:cubicBezTo>
                  <a:cubicBezTo>
                    <a:pt x="147" y="0"/>
                    <a:pt x="147" y="0"/>
                    <a:pt x="147" y="0"/>
                  </a:cubicBezTo>
                  <a:cubicBezTo>
                    <a:pt x="147" y="0"/>
                    <a:pt x="133" y="229"/>
                    <a:pt x="110" y="261"/>
                  </a:cubicBezTo>
                  <a:cubicBezTo>
                    <a:pt x="88" y="294"/>
                    <a:pt x="0" y="331"/>
                    <a:pt x="0" y="342"/>
                  </a:cubicBezTo>
                  <a:cubicBezTo>
                    <a:pt x="0" y="350"/>
                    <a:pt x="0" y="352"/>
                    <a:pt x="0" y="353"/>
                  </a:cubicBezTo>
                  <a:cubicBezTo>
                    <a:pt x="0" y="353"/>
                    <a:pt x="4" y="360"/>
                    <a:pt x="28" y="360"/>
                  </a:cubicBezTo>
                  <a:cubicBezTo>
                    <a:pt x="51" y="360"/>
                    <a:pt x="238" y="360"/>
                    <a:pt x="238" y="360"/>
                  </a:cubicBezTo>
                  <a:cubicBezTo>
                    <a:pt x="340" y="360"/>
                    <a:pt x="340" y="360"/>
                    <a:pt x="340" y="360"/>
                  </a:cubicBezTo>
                  <a:cubicBezTo>
                    <a:pt x="359" y="360"/>
                    <a:pt x="359" y="360"/>
                    <a:pt x="359" y="360"/>
                  </a:cubicBezTo>
                  <a:cubicBezTo>
                    <a:pt x="605" y="360"/>
                    <a:pt x="605" y="360"/>
                    <a:pt x="605" y="360"/>
                  </a:cubicBezTo>
                  <a:cubicBezTo>
                    <a:pt x="605" y="360"/>
                    <a:pt x="793" y="360"/>
                    <a:pt x="816" y="360"/>
                  </a:cubicBezTo>
                  <a:cubicBezTo>
                    <a:pt x="840" y="360"/>
                    <a:pt x="844" y="353"/>
                    <a:pt x="844" y="353"/>
                  </a:cubicBezTo>
                  <a:cubicBezTo>
                    <a:pt x="844" y="352"/>
                    <a:pt x="844" y="350"/>
                    <a:pt x="844" y="342"/>
                  </a:cubicBezTo>
                  <a:cubicBezTo>
                    <a:pt x="844" y="331"/>
                    <a:pt x="756" y="294"/>
                    <a:pt x="733" y="261"/>
                  </a:cubicBezTo>
                  <a:close/>
                </a:path>
              </a:pathLst>
            </a:custGeom>
            <a:solidFill>
              <a:srgbClr val="E0DF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 name="Freeform 57">
              <a:extLst>
                <a:ext uri="{FF2B5EF4-FFF2-40B4-BE49-F238E27FC236}">
                  <a16:creationId xmlns:a16="http://schemas.microsoft.com/office/drawing/2014/main" xmlns="" id="{1C336D6E-5F75-4A87-9BB2-9FCBC7F61055}"/>
                </a:ext>
              </a:extLst>
            </p:cNvPr>
            <p:cNvSpPr>
              <a:spLocks/>
            </p:cNvSpPr>
            <p:nvPr/>
          </p:nvSpPr>
          <p:spPr bwMode="auto">
            <a:xfrm>
              <a:off x="12847465" y="1978224"/>
              <a:ext cx="4105275" cy="93663"/>
            </a:xfrm>
            <a:custGeom>
              <a:avLst/>
              <a:gdLst>
                <a:gd name="T0" fmla="*/ 816 w 844"/>
                <a:gd name="T1" fmla="*/ 7 h 19"/>
                <a:gd name="T2" fmla="*/ 605 w 844"/>
                <a:gd name="T3" fmla="*/ 7 h 19"/>
                <a:gd name="T4" fmla="*/ 359 w 844"/>
                <a:gd name="T5" fmla="*/ 7 h 19"/>
                <a:gd name="T6" fmla="*/ 340 w 844"/>
                <a:gd name="T7" fmla="*/ 7 h 19"/>
                <a:gd name="T8" fmla="*/ 238 w 844"/>
                <a:gd name="T9" fmla="*/ 7 h 19"/>
                <a:gd name="T10" fmla="*/ 28 w 844"/>
                <a:gd name="T11" fmla="*/ 7 h 19"/>
                <a:gd name="T12" fmla="*/ 0 w 844"/>
                <a:gd name="T13" fmla="*/ 0 h 19"/>
                <a:gd name="T14" fmla="*/ 0 w 844"/>
                <a:gd name="T15" fmla="*/ 1 h 19"/>
                <a:gd name="T16" fmla="*/ 0 w 844"/>
                <a:gd name="T17" fmla="*/ 12 h 19"/>
                <a:gd name="T18" fmla="*/ 28 w 844"/>
                <a:gd name="T19" fmla="*/ 19 h 19"/>
                <a:gd name="T20" fmla="*/ 238 w 844"/>
                <a:gd name="T21" fmla="*/ 19 h 19"/>
                <a:gd name="T22" fmla="*/ 340 w 844"/>
                <a:gd name="T23" fmla="*/ 19 h 19"/>
                <a:gd name="T24" fmla="*/ 359 w 844"/>
                <a:gd name="T25" fmla="*/ 19 h 19"/>
                <a:gd name="T26" fmla="*/ 605 w 844"/>
                <a:gd name="T27" fmla="*/ 19 h 19"/>
                <a:gd name="T28" fmla="*/ 816 w 844"/>
                <a:gd name="T29" fmla="*/ 19 h 19"/>
                <a:gd name="T30" fmla="*/ 844 w 844"/>
                <a:gd name="T31" fmla="*/ 12 h 19"/>
                <a:gd name="T32" fmla="*/ 844 w 844"/>
                <a:gd name="T33" fmla="*/ 1 h 19"/>
                <a:gd name="T34" fmla="*/ 844 w 844"/>
                <a:gd name="T35" fmla="*/ 0 h 19"/>
                <a:gd name="T36" fmla="*/ 816 w 844"/>
                <a:gd name="T37"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4" h="19">
                  <a:moveTo>
                    <a:pt x="816" y="7"/>
                  </a:moveTo>
                  <a:cubicBezTo>
                    <a:pt x="793" y="7"/>
                    <a:pt x="605" y="7"/>
                    <a:pt x="605" y="7"/>
                  </a:cubicBezTo>
                  <a:cubicBezTo>
                    <a:pt x="359" y="7"/>
                    <a:pt x="359" y="7"/>
                    <a:pt x="359" y="7"/>
                  </a:cubicBezTo>
                  <a:cubicBezTo>
                    <a:pt x="340" y="7"/>
                    <a:pt x="340" y="7"/>
                    <a:pt x="340" y="7"/>
                  </a:cubicBezTo>
                  <a:cubicBezTo>
                    <a:pt x="238" y="7"/>
                    <a:pt x="238" y="7"/>
                    <a:pt x="238" y="7"/>
                  </a:cubicBezTo>
                  <a:cubicBezTo>
                    <a:pt x="238" y="7"/>
                    <a:pt x="51" y="7"/>
                    <a:pt x="28" y="7"/>
                  </a:cubicBezTo>
                  <a:cubicBezTo>
                    <a:pt x="6" y="7"/>
                    <a:pt x="1" y="1"/>
                    <a:pt x="0" y="0"/>
                  </a:cubicBezTo>
                  <a:cubicBezTo>
                    <a:pt x="0" y="0"/>
                    <a:pt x="0" y="0"/>
                    <a:pt x="0" y="1"/>
                  </a:cubicBezTo>
                  <a:cubicBezTo>
                    <a:pt x="0" y="9"/>
                    <a:pt x="0" y="11"/>
                    <a:pt x="0" y="12"/>
                  </a:cubicBezTo>
                  <a:cubicBezTo>
                    <a:pt x="0" y="12"/>
                    <a:pt x="4" y="19"/>
                    <a:pt x="28" y="19"/>
                  </a:cubicBezTo>
                  <a:cubicBezTo>
                    <a:pt x="51" y="19"/>
                    <a:pt x="238" y="19"/>
                    <a:pt x="238" y="19"/>
                  </a:cubicBezTo>
                  <a:cubicBezTo>
                    <a:pt x="340" y="19"/>
                    <a:pt x="340" y="19"/>
                    <a:pt x="340" y="19"/>
                  </a:cubicBezTo>
                  <a:cubicBezTo>
                    <a:pt x="359" y="19"/>
                    <a:pt x="359" y="19"/>
                    <a:pt x="359" y="19"/>
                  </a:cubicBezTo>
                  <a:cubicBezTo>
                    <a:pt x="605" y="19"/>
                    <a:pt x="605" y="19"/>
                    <a:pt x="605" y="19"/>
                  </a:cubicBezTo>
                  <a:cubicBezTo>
                    <a:pt x="605" y="19"/>
                    <a:pt x="793" y="19"/>
                    <a:pt x="816" y="19"/>
                  </a:cubicBezTo>
                  <a:cubicBezTo>
                    <a:pt x="840" y="19"/>
                    <a:pt x="844" y="12"/>
                    <a:pt x="844" y="12"/>
                  </a:cubicBezTo>
                  <a:cubicBezTo>
                    <a:pt x="844" y="11"/>
                    <a:pt x="844" y="9"/>
                    <a:pt x="844" y="1"/>
                  </a:cubicBezTo>
                  <a:cubicBezTo>
                    <a:pt x="844" y="0"/>
                    <a:pt x="844" y="0"/>
                    <a:pt x="844" y="0"/>
                  </a:cubicBezTo>
                  <a:cubicBezTo>
                    <a:pt x="843" y="1"/>
                    <a:pt x="837" y="7"/>
                    <a:pt x="816" y="7"/>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 name="Freeform 58">
              <a:extLst>
                <a:ext uri="{FF2B5EF4-FFF2-40B4-BE49-F238E27FC236}">
                  <a16:creationId xmlns:a16="http://schemas.microsoft.com/office/drawing/2014/main" xmlns="" id="{EEBB2FF9-7024-4DAF-BDBB-1C488CB49A9F}"/>
                </a:ext>
              </a:extLst>
            </p:cNvPr>
            <p:cNvSpPr>
              <a:spLocks/>
            </p:cNvSpPr>
            <p:nvPr/>
          </p:nvSpPr>
          <p:spPr bwMode="auto">
            <a:xfrm>
              <a:off x="13285615" y="320874"/>
              <a:ext cx="2957513" cy="1366838"/>
            </a:xfrm>
            <a:custGeom>
              <a:avLst/>
              <a:gdLst>
                <a:gd name="T0" fmla="*/ 249 w 608"/>
                <a:gd name="T1" fmla="*/ 281 h 281"/>
                <a:gd name="T2" fmla="*/ 608 w 608"/>
                <a:gd name="T3" fmla="*/ 19 h 281"/>
                <a:gd name="T4" fmla="*/ 606 w 608"/>
                <a:gd name="T5" fmla="*/ 0 h 281"/>
                <a:gd name="T6" fmla="*/ 269 w 608"/>
                <a:gd name="T7" fmla="*/ 0 h 281"/>
                <a:gd name="T8" fmla="*/ 250 w 608"/>
                <a:gd name="T9" fmla="*/ 0 h 281"/>
                <a:gd name="T10" fmla="*/ 57 w 608"/>
                <a:gd name="T11" fmla="*/ 0 h 281"/>
                <a:gd name="T12" fmla="*/ 20 w 608"/>
                <a:gd name="T13" fmla="*/ 261 h 281"/>
                <a:gd name="T14" fmla="*/ 0 w 608"/>
                <a:gd name="T15" fmla="*/ 281 h 281"/>
                <a:gd name="T16" fmla="*/ 249 w 608"/>
                <a:gd name="T1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8" h="281">
                  <a:moveTo>
                    <a:pt x="249" y="281"/>
                  </a:moveTo>
                  <a:cubicBezTo>
                    <a:pt x="608" y="19"/>
                    <a:pt x="608" y="19"/>
                    <a:pt x="608" y="19"/>
                  </a:cubicBezTo>
                  <a:cubicBezTo>
                    <a:pt x="607" y="7"/>
                    <a:pt x="606" y="0"/>
                    <a:pt x="606" y="0"/>
                  </a:cubicBezTo>
                  <a:cubicBezTo>
                    <a:pt x="269" y="0"/>
                    <a:pt x="269" y="0"/>
                    <a:pt x="269" y="0"/>
                  </a:cubicBezTo>
                  <a:cubicBezTo>
                    <a:pt x="250" y="0"/>
                    <a:pt x="250" y="0"/>
                    <a:pt x="250" y="0"/>
                  </a:cubicBezTo>
                  <a:cubicBezTo>
                    <a:pt x="57" y="0"/>
                    <a:pt x="57" y="0"/>
                    <a:pt x="57" y="0"/>
                  </a:cubicBezTo>
                  <a:cubicBezTo>
                    <a:pt x="57" y="0"/>
                    <a:pt x="43" y="229"/>
                    <a:pt x="20" y="261"/>
                  </a:cubicBezTo>
                  <a:cubicBezTo>
                    <a:pt x="16" y="268"/>
                    <a:pt x="9" y="275"/>
                    <a:pt x="0" y="281"/>
                  </a:cubicBezTo>
                  <a:lnTo>
                    <a:pt x="249" y="281"/>
                  </a:lnTo>
                  <a:close/>
                </a:path>
              </a:pathLst>
            </a:custGeom>
            <a:solidFill>
              <a:srgbClr val="CECE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 name="Freeform 59">
              <a:extLst>
                <a:ext uri="{FF2B5EF4-FFF2-40B4-BE49-F238E27FC236}">
                  <a16:creationId xmlns:a16="http://schemas.microsoft.com/office/drawing/2014/main" xmlns="" id="{7E59AF29-8362-480B-91C0-B846F282529E}"/>
                </a:ext>
              </a:extLst>
            </p:cNvPr>
            <p:cNvSpPr>
              <a:spLocks/>
            </p:cNvSpPr>
            <p:nvPr/>
          </p:nvSpPr>
          <p:spPr bwMode="auto">
            <a:xfrm>
              <a:off x="13558665" y="320874"/>
              <a:ext cx="2679700" cy="52388"/>
            </a:xfrm>
            <a:custGeom>
              <a:avLst/>
              <a:gdLst>
                <a:gd name="T0" fmla="*/ 1 w 551"/>
                <a:gd name="T1" fmla="*/ 0 h 11"/>
                <a:gd name="T2" fmla="*/ 0 w 551"/>
                <a:gd name="T3" fmla="*/ 11 h 11"/>
                <a:gd name="T4" fmla="*/ 551 w 551"/>
                <a:gd name="T5" fmla="*/ 11 h 11"/>
                <a:gd name="T6" fmla="*/ 550 w 551"/>
                <a:gd name="T7" fmla="*/ 0 h 11"/>
                <a:gd name="T8" fmla="*/ 213 w 551"/>
                <a:gd name="T9" fmla="*/ 0 h 11"/>
                <a:gd name="T10" fmla="*/ 194 w 551"/>
                <a:gd name="T11" fmla="*/ 0 h 11"/>
                <a:gd name="T12" fmla="*/ 1 w 55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551" h="11">
                  <a:moveTo>
                    <a:pt x="1" y="0"/>
                  </a:moveTo>
                  <a:cubicBezTo>
                    <a:pt x="1" y="0"/>
                    <a:pt x="1" y="4"/>
                    <a:pt x="0" y="11"/>
                  </a:cubicBezTo>
                  <a:cubicBezTo>
                    <a:pt x="551" y="11"/>
                    <a:pt x="551" y="11"/>
                    <a:pt x="551" y="11"/>
                  </a:cubicBezTo>
                  <a:cubicBezTo>
                    <a:pt x="551" y="4"/>
                    <a:pt x="550" y="0"/>
                    <a:pt x="550" y="0"/>
                  </a:cubicBezTo>
                  <a:cubicBezTo>
                    <a:pt x="213" y="0"/>
                    <a:pt x="213" y="0"/>
                    <a:pt x="213" y="0"/>
                  </a:cubicBezTo>
                  <a:cubicBezTo>
                    <a:pt x="194" y="0"/>
                    <a:pt x="194" y="0"/>
                    <a:pt x="194" y="0"/>
                  </a:cubicBezTo>
                  <a:lnTo>
                    <a:pt x="1" y="0"/>
                  </a:lnTo>
                  <a:close/>
                </a:path>
              </a:pathLst>
            </a:custGeom>
            <a:solidFill>
              <a:srgbClr val="C1C1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3" name="Рисунок 21">
            <a:extLst>
              <a:ext uri="{FF2B5EF4-FFF2-40B4-BE49-F238E27FC236}">
                <a16:creationId xmlns:a16="http://schemas.microsoft.com/office/drawing/2014/main" xmlns="" id="{318F4644-EBC0-41BA-AB91-A54534EFC299}"/>
              </a:ext>
            </a:extLst>
          </p:cNvPr>
          <p:cNvSpPr>
            <a:spLocks noGrp="1"/>
          </p:cNvSpPr>
          <p:nvPr>
            <p:ph type="pic" sz="quarter" idx="28"/>
          </p:nvPr>
        </p:nvSpPr>
        <p:spPr>
          <a:xfrm>
            <a:off x="922163" y="1594917"/>
            <a:ext cx="3144720" cy="1783847"/>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Tree>
    <p:extLst>
      <p:ext uri="{BB962C8B-B14F-4D97-AF65-F5344CB8AC3E}">
        <p14:creationId xmlns:p14="http://schemas.microsoft.com/office/powerpoint/2010/main" val="2393962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Title with subtitle and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60000"/>
          </a:xfrm>
        </p:spPr>
        <p:txBody>
          <a:body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xmlns="" id="{2D28637B-5A38-4501-9387-E0297FFC1CCE}"/>
              </a:ext>
            </a:extLst>
          </p:cNvPr>
          <p:cNvSpPr>
            <a:spLocks noGrp="1"/>
          </p:cNvSpPr>
          <p:nvPr>
            <p:ph type="pic" sz="quarter" idx="24"/>
          </p:nvPr>
        </p:nvSpPr>
        <p:spPr>
          <a:xfrm>
            <a:off x="384308" y="2955248"/>
            <a:ext cx="1523612" cy="862119"/>
          </a:xfrm>
          <a:solidFill>
            <a:srgbClr val="F9F5F1"/>
          </a:solidFill>
        </p:spPr>
        <p:txBody>
          <a:bodyPr tIns="0" rIns="0" bIns="0" anchor="ctr" anchorCtr="0"/>
          <a:lstStyle>
            <a:lvl1pPr marL="0" indent="0" algn="ctr">
              <a:buNone/>
              <a:defRPr sz="1600" b="1">
                <a:latin typeface="+mj-lt"/>
              </a:defRPr>
            </a:lvl1pPr>
          </a:lstStyle>
          <a:p>
            <a:r>
              <a:rPr lang="en-US"/>
              <a:t>Click icon to add picture</a:t>
            </a:r>
          </a:p>
        </p:txBody>
      </p:sp>
      <p:sp>
        <p:nvSpPr>
          <p:cNvPr id="9" name="Picture Placeholder 2">
            <a:extLst>
              <a:ext uri="{FF2B5EF4-FFF2-40B4-BE49-F238E27FC236}">
                <a16:creationId xmlns:a16="http://schemas.microsoft.com/office/drawing/2014/main" xmlns="" id="{7591FD2A-EE93-4977-91DC-171EFCD1A24E}"/>
              </a:ext>
            </a:extLst>
          </p:cNvPr>
          <p:cNvSpPr>
            <a:spLocks noGrp="1"/>
          </p:cNvSpPr>
          <p:nvPr>
            <p:ph type="pic" sz="quarter" idx="33"/>
          </p:nvPr>
        </p:nvSpPr>
        <p:spPr>
          <a:xfrm>
            <a:off x="2085051" y="2553319"/>
            <a:ext cx="1523612" cy="1264049"/>
          </a:xfrm>
          <a:solidFill>
            <a:srgbClr val="F9F5F1"/>
          </a:solidFill>
        </p:spPr>
        <p:txBody>
          <a:bodyPr tIns="0" rIns="0" bIns="0" anchor="ctr" anchorCtr="0"/>
          <a:lstStyle>
            <a:lvl1pPr marL="0" indent="0" algn="ctr">
              <a:buNone/>
              <a:defRPr sz="1600" b="1">
                <a:latin typeface="+mj-lt"/>
              </a:defRPr>
            </a:lvl1pPr>
          </a:lstStyle>
          <a:p>
            <a:r>
              <a:rPr lang="en-US"/>
              <a:t>Click icon to add picture</a:t>
            </a:r>
          </a:p>
        </p:txBody>
      </p:sp>
      <p:sp>
        <p:nvSpPr>
          <p:cNvPr id="10" name="Picture Placeholder 2">
            <a:extLst>
              <a:ext uri="{FF2B5EF4-FFF2-40B4-BE49-F238E27FC236}">
                <a16:creationId xmlns:a16="http://schemas.microsoft.com/office/drawing/2014/main" xmlns="" id="{A54AA7AE-E07D-4750-95BD-608129AF38E7}"/>
              </a:ext>
            </a:extLst>
          </p:cNvPr>
          <p:cNvSpPr>
            <a:spLocks noGrp="1"/>
          </p:cNvSpPr>
          <p:nvPr>
            <p:ph type="pic" sz="quarter" idx="34"/>
          </p:nvPr>
        </p:nvSpPr>
        <p:spPr>
          <a:xfrm>
            <a:off x="3778057" y="2225927"/>
            <a:ext cx="1523612" cy="1591442"/>
          </a:xfrm>
          <a:solidFill>
            <a:srgbClr val="F9F5F1"/>
          </a:solidFill>
        </p:spPr>
        <p:txBody>
          <a:bodyPr tIns="0" rIns="0" bIns="0" anchor="ctr" anchorCtr="0"/>
          <a:lstStyle>
            <a:lvl1pPr marL="0" indent="0" algn="ctr">
              <a:buNone/>
              <a:defRPr sz="1600" b="1">
                <a:latin typeface="+mj-lt"/>
              </a:defRPr>
            </a:lvl1pPr>
          </a:lstStyle>
          <a:p>
            <a:r>
              <a:rPr lang="en-US"/>
              <a:t>Click icon to add picture</a:t>
            </a:r>
          </a:p>
        </p:txBody>
      </p:sp>
      <p:sp>
        <p:nvSpPr>
          <p:cNvPr id="11" name="Picture Placeholder 2">
            <a:extLst>
              <a:ext uri="{FF2B5EF4-FFF2-40B4-BE49-F238E27FC236}">
                <a16:creationId xmlns:a16="http://schemas.microsoft.com/office/drawing/2014/main" xmlns="" id="{AC5EC4D0-4DBD-41EF-98DF-2E27E3222630}"/>
              </a:ext>
            </a:extLst>
          </p:cNvPr>
          <p:cNvSpPr>
            <a:spLocks noGrp="1"/>
          </p:cNvSpPr>
          <p:nvPr>
            <p:ph type="pic" sz="quarter" idx="35"/>
          </p:nvPr>
        </p:nvSpPr>
        <p:spPr>
          <a:xfrm>
            <a:off x="5500112" y="1807382"/>
            <a:ext cx="1523612" cy="2009987"/>
          </a:xfrm>
          <a:solidFill>
            <a:srgbClr val="F9F5F1"/>
          </a:solidFill>
        </p:spPr>
        <p:txBody>
          <a:bodyPr tIns="0" rIns="0" bIns="0" anchor="ctr" anchorCtr="0"/>
          <a:lstStyle>
            <a:lvl1pPr marL="0" indent="0" algn="ctr">
              <a:buNone/>
              <a:defRPr sz="1600" b="1">
                <a:latin typeface="+mj-lt"/>
              </a:defRPr>
            </a:lvl1pPr>
          </a:lstStyle>
          <a:p>
            <a:r>
              <a:rPr lang="en-US"/>
              <a:t>Click icon to add picture</a:t>
            </a:r>
          </a:p>
        </p:txBody>
      </p:sp>
      <p:sp>
        <p:nvSpPr>
          <p:cNvPr id="12" name="Picture Placeholder 2">
            <a:extLst>
              <a:ext uri="{FF2B5EF4-FFF2-40B4-BE49-F238E27FC236}">
                <a16:creationId xmlns:a16="http://schemas.microsoft.com/office/drawing/2014/main" xmlns="" id="{5E734C43-3F36-4A32-A658-287DFE957E05}"/>
              </a:ext>
            </a:extLst>
          </p:cNvPr>
          <p:cNvSpPr>
            <a:spLocks noGrp="1"/>
          </p:cNvSpPr>
          <p:nvPr>
            <p:ph type="pic" sz="quarter" idx="36"/>
          </p:nvPr>
        </p:nvSpPr>
        <p:spPr>
          <a:xfrm>
            <a:off x="7229940" y="1481647"/>
            <a:ext cx="1523612" cy="2331689"/>
          </a:xfrm>
          <a:solidFill>
            <a:srgbClr val="F9F5F1"/>
          </a:solidFill>
        </p:spPr>
        <p:txBody>
          <a:bodyPr tIns="0" rIns="0" bIns="0" anchor="ctr" anchorCtr="0"/>
          <a:lstStyle>
            <a:lvl1pPr marL="0" indent="0" algn="ctr">
              <a:buNone/>
              <a:defRPr sz="1600" b="1">
                <a:latin typeface="+mj-lt"/>
              </a:defRPr>
            </a:lvl1pPr>
          </a:lstStyle>
          <a:p>
            <a:r>
              <a:rPr lang="en-US"/>
              <a:t>Click icon to add picture</a:t>
            </a:r>
          </a:p>
        </p:txBody>
      </p:sp>
    </p:spTree>
    <p:extLst>
      <p:ext uri="{BB962C8B-B14F-4D97-AF65-F5344CB8AC3E}">
        <p14:creationId xmlns:p14="http://schemas.microsoft.com/office/powerpoint/2010/main" val="1947354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Title with subtitle and content Layout">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382396" y="741760"/>
            <a:ext cx="8361362" cy="512040"/>
          </a:xfrm>
        </p:spPr>
        <p:txBody>
          <a:bodyPr>
            <a:normAutofit/>
          </a:bodyPr>
          <a:lstStyle>
            <a:lvl1pPr marL="0" indent="0">
              <a:lnSpc>
                <a:spcPct val="90000"/>
              </a:lnSpc>
              <a:buFontTx/>
              <a:buNone/>
              <a:defRPr sz="1600" b="0">
                <a:solidFill>
                  <a:schemeClr val="tx1"/>
                </a:solidFill>
              </a:defRPr>
            </a:lvl1pPr>
          </a:lstStyle>
          <a:p>
            <a:pPr lvl="0"/>
            <a:r>
              <a:rPr lang="en-US"/>
              <a:t>Edit Master text styles</a:t>
            </a:r>
          </a:p>
        </p:txBody>
      </p:sp>
      <p:sp>
        <p:nvSpPr>
          <p:cNvPr id="2" name="Title 1"/>
          <p:cNvSpPr>
            <a:spLocks noGrp="1"/>
          </p:cNvSpPr>
          <p:nvPr>
            <p:ph type="title"/>
          </p:nvPr>
        </p:nvSpPr>
        <p:spPr>
          <a:xfrm>
            <a:off x="382588" y="383309"/>
            <a:ext cx="8361170" cy="360000"/>
          </a:xfrm>
        </p:spPr>
        <p:txBody>
          <a:bodyPr/>
          <a:lstStyle/>
          <a:p>
            <a:r>
              <a:rPr lang="en-US"/>
              <a:t>Click to edit Master title style</a:t>
            </a:r>
            <a:endParaRPr lang="en-US" dirty="0"/>
          </a:p>
        </p:txBody>
      </p:sp>
      <p:sp>
        <p:nvSpPr>
          <p:cNvPr id="7" name="Content Placeholder 6"/>
          <p:cNvSpPr>
            <a:spLocks noGrp="1"/>
          </p:cNvSpPr>
          <p:nvPr>
            <p:ph sz="quarter" idx="14"/>
          </p:nvPr>
        </p:nvSpPr>
        <p:spPr>
          <a:xfrm>
            <a:off x="390527" y="1374775"/>
            <a:ext cx="8353233" cy="309816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54069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39" name="Текст 3"/>
          <p:cNvSpPr>
            <a:spLocks noGrp="1"/>
          </p:cNvSpPr>
          <p:nvPr>
            <p:ph type="body" sz="quarter" idx="14" hasCustomPrompt="1"/>
          </p:nvPr>
        </p:nvSpPr>
        <p:spPr>
          <a:xfrm>
            <a:off x="431196" y="1334243"/>
            <a:ext cx="7558686" cy="3104986"/>
          </a:xfrm>
          <a:prstGeom prst="rect">
            <a:avLst/>
          </a:prstGeom>
        </p:spPr>
        <p:txBody>
          <a:bodyPr lIns="34274" tIns="17136" rIns="34274" bIns="17136"/>
          <a:lstStyle>
            <a:lvl1pPr>
              <a:defRPr lang="en-US" sz="1000" b="0" i="0" baseline="0" dirty="0">
                <a:solidFill>
                  <a:schemeClr val="accent3"/>
                </a:solidFill>
                <a:latin typeface="+mn-lt"/>
                <a:ea typeface="Roboto Light" charset="0"/>
                <a:cs typeface="Roboto Light" charset="0"/>
              </a:defRPr>
            </a:lvl1pPr>
          </a:lstStyle>
          <a:p>
            <a:pPr marL="0" lvl="0" indent="0">
              <a:lnSpc>
                <a:spcPct val="150000"/>
              </a:lnSpc>
              <a:buNone/>
            </a:pPr>
            <a:r>
              <a:rPr lang="en-US" dirty="0"/>
              <a:t>Example text</a:t>
            </a:r>
          </a:p>
        </p:txBody>
      </p:sp>
      <p:sp>
        <p:nvSpPr>
          <p:cNvPr id="7" name="Заголовок 1"/>
          <p:cNvSpPr>
            <a:spLocks noGrp="1"/>
          </p:cNvSpPr>
          <p:nvPr>
            <p:ph type="title" hasCustomPrompt="1"/>
          </p:nvPr>
        </p:nvSpPr>
        <p:spPr>
          <a:xfrm>
            <a:off x="405318" y="443248"/>
            <a:ext cx="7558686" cy="477400"/>
          </a:xfrm>
          <a:prstGeom prst="rect">
            <a:avLst/>
          </a:prstGeom>
        </p:spPr>
        <p:txBody>
          <a:bodyPr lIns="34274" tIns="17136" rIns="34274" bIns="17136">
            <a:noAutofit/>
          </a:bodyPr>
          <a:lstStyle>
            <a:lvl1pPr marL="0" marR="0" indent="0" algn="l" defTabSz="914004" rtl="0" eaLnBrk="1" fontAlgn="auto" latinLnBrk="0" hangingPunct="1">
              <a:lnSpc>
                <a:spcPct val="100000"/>
              </a:lnSpc>
              <a:spcBef>
                <a:spcPct val="0"/>
              </a:spcBef>
              <a:spcAft>
                <a:spcPts val="0"/>
              </a:spcAft>
              <a:buClrTx/>
              <a:buSzTx/>
              <a:buFontTx/>
              <a:buNone/>
              <a:tabLst>
                <a:tab pos="1364987" algn="l"/>
              </a:tabLst>
              <a:defRPr lang="ru-RU" sz="2500" b="1" i="0" kern="1200" baseline="0" dirty="0">
                <a:solidFill>
                  <a:schemeClr val="tx2"/>
                </a:solidFill>
                <a:latin typeface="+mj-lt"/>
                <a:ea typeface="Roboto Black" charset="0"/>
                <a:cs typeface="Roboto Black" charset="0"/>
              </a:defRPr>
            </a:lvl1pPr>
          </a:lstStyle>
          <a:p>
            <a:r>
              <a:rPr lang="en-US" dirty="0"/>
              <a:t>Name of your top slide</a:t>
            </a:r>
            <a:endParaRPr lang="ru-RU" dirty="0"/>
          </a:p>
        </p:txBody>
      </p:sp>
    </p:spTree>
    <p:extLst>
      <p:ext uri="{BB962C8B-B14F-4D97-AF65-F5344CB8AC3E}">
        <p14:creationId xmlns:p14="http://schemas.microsoft.com/office/powerpoint/2010/main" val="2043113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maps 1">
    <p:spTree>
      <p:nvGrpSpPr>
        <p:cNvPr id="1" name=""/>
        <p:cNvGrpSpPr/>
        <p:nvPr/>
      </p:nvGrpSpPr>
      <p:grpSpPr>
        <a:xfrm>
          <a:off x="0" y="0"/>
          <a:ext cx="0" cy="0"/>
          <a:chOff x="0" y="0"/>
          <a:chExt cx="0" cy="0"/>
        </a:xfrm>
      </p:grpSpPr>
      <p:sp>
        <p:nvSpPr>
          <p:cNvPr id="39" name="Текст 3"/>
          <p:cNvSpPr>
            <a:spLocks noGrp="1"/>
          </p:cNvSpPr>
          <p:nvPr>
            <p:ph type="body" sz="quarter" idx="14" hasCustomPrompt="1"/>
          </p:nvPr>
        </p:nvSpPr>
        <p:spPr>
          <a:xfrm>
            <a:off x="431196" y="1178975"/>
            <a:ext cx="2795083" cy="1132905"/>
          </a:xfrm>
          <a:prstGeom prst="rect">
            <a:avLst/>
          </a:prstGeom>
        </p:spPr>
        <p:txBody>
          <a:bodyPr lIns="34274" tIns="17136" rIns="34274" bIns="17136"/>
          <a:lstStyle>
            <a:lvl1pPr>
              <a:defRPr lang="en-US" sz="1000" b="0" i="0" baseline="0" dirty="0">
                <a:solidFill>
                  <a:schemeClr val="accent3"/>
                </a:solidFill>
                <a:latin typeface="+mn-lt"/>
                <a:ea typeface="Roboto Light" charset="0"/>
                <a:cs typeface="Roboto Light" charset="0"/>
              </a:defRPr>
            </a:lvl1pPr>
          </a:lstStyle>
          <a:p>
            <a:pPr marL="0" lvl="0" indent="0">
              <a:lnSpc>
                <a:spcPct val="150000"/>
              </a:lnSpc>
              <a:buNone/>
            </a:pPr>
            <a:r>
              <a:rPr lang="en-US" dirty="0"/>
              <a:t>Example text</a:t>
            </a:r>
          </a:p>
        </p:txBody>
      </p:sp>
      <p:sp>
        <p:nvSpPr>
          <p:cNvPr id="7" name="Заголовок 1"/>
          <p:cNvSpPr>
            <a:spLocks noGrp="1"/>
          </p:cNvSpPr>
          <p:nvPr>
            <p:ph type="title" hasCustomPrompt="1"/>
          </p:nvPr>
        </p:nvSpPr>
        <p:spPr>
          <a:xfrm>
            <a:off x="405318" y="443248"/>
            <a:ext cx="7558686" cy="477400"/>
          </a:xfrm>
          <a:prstGeom prst="rect">
            <a:avLst/>
          </a:prstGeom>
        </p:spPr>
        <p:txBody>
          <a:bodyPr lIns="34274" tIns="17136" rIns="34274" bIns="17136">
            <a:noAutofit/>
          </a:bodyPr>
          <a:lstStyle>
            <a:lvl1pPr marL="0" marR="0" indent="0" algn="l" defTabSz="914004" rtl="0" eaLnBrk="1" fontAlgn="auto" latinLnBrk="0" hangingPunct="1">
              <a:lnSpc>
                <a:spcPct val="100000"/>
              </a:lnSpc>
              <a:spcBef>
                <a:spcPct val="0"/>
              </a:spcBef>
              <a:spcAft>
                <a:spcPts val="0"/>
              </a:spcAft>
              <a:buClrTx/>
              <a:buSzTx/>
              <a:buFontTx/>
              <a:buNone/>
              <a:tabLst>
                <a:tab pos="1364987" algn="l"/>
              </a:tabLst>
              <a:defRPr lang="ru-RU" sz="2500" b="1" i="0" kern="1200" baseline="0" dirty="0">
                <a:solidFill>
                  <a:schemeClr val="tx2"/>
                </a:solidFill>
                <a:latin typeface="+mj-lt"/>
                <a:ea typeface="Roboto Black" charset="0"/>
                <a:cs typeface="Roboto Black" charset="0"/>
              </a:defRPr>
            </a:lvl1pPr>
          </a:lstStyle>
          <a:p>
            <a:r>
              <a:rPr lang="en-US" dirty="0"/>
              <a:t>Name of your top slide</a:t>
            </a:r>
            <a:endParaRPr lang="ru-RU" dirty="0"/>
          </a:p>
        </p:txBody>
      </p:sp>
    </p:spTree>
    <p:extLst>
      <p:ext uri="{BB962C8B-B14F-4D97-AF65-F5344CB8AC3E}">
        <p14:creationId xmlns:p14="http://schemas.microsoft.com/office/powerpoint/2010/main" val="432098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dark">
    <p:bg>
      <p:bgPr>
        <a:solidFill>
          <a:srgbClr val="012835"/>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8BE1DF0C-B09F-0A40-9B0D-3F85B8BFDFA9}"/>
              </a:ext>
            </a:extLst>
          </p:cNvPr>
          <p:cNvSpPr>
            <a:spLocks noGrp="1"/>
          </p:cNvSpPr>
          <p:nvPr>
            <p:ph type="ftr" sz="quarter" idx="11"/>
          </p:nvPr>
        </p:nvSpPr>
        <p:spPr>
          <a:xfrm>
            <a:off x="3093027" y="4753409"/>
            <a:ext cx="5809060" cy="273844"/>
          </a:xfrm>
          <a:prstGeom prst="rect">
            <a:avLst/>
          </a:prstGeom>
        </p:spPr>
        <p:txBody>
          <a:bodyPr/>
          <a:lstStyle>
            <a:lvl1pPr>
              <a:defRPr>
                <a:solidFill>
                  <a:srgbClr val="FFFFFF"/>
                </a:solidFill>
              </a:defRPr>
            </a:lvl1pPr>
          </a:lstStyle>
          <a:p>
            <a:r>
              <a:rPr lang="en-US"/>
              <a:t>© 2019 Worldpay, LLC and/or its affiliates.  All rights reserved.</a:t>
            </a:r>
          </a:p>
        </p:txBody>
      </p:sp>
      <p:sp>
        <p:nvSpPr>
          <p:cNvPr id="6" name="Slide Number Placeholder 5">
            <a:extLst>
              <a:ext uri="{FF2B5EF4-FFF2-40B4-BE49-F238E27FC236}">
                <a16:creationId xmlns:a16="http://schemas.microsoft.com/office/drawing/2014/main" xmlns="" id="{862FA01D-A539-EB49-828D-BADEA53702BB}"/>
              </a:ext>
            </a:extLst>
          </p:cNvPr>
          <p:cNvSpPr>
            <a:spLocks noGrp="1"/>
          </p:cNvSpPr>
          <p:nvPr>
            <p:ph type="sldNum" sz="quarter" idx="12"/>
          </p:nvPr>
        </p:nvSpPr>
        <p:spPr>
          <a:xfrm>
            <a:off x="216264" y="4753409"/>
            <a:ext cx="350043" cy="273844"/>
          </a:xfrm>
          <a:prstGeom prst="rect">
            <a:avLst/>
          </a:prstGeom>
        </p:spPr>
        <p:txBody>
          <a:bodyPr/>
          <a:lstStyle>
            <a:lvl1pPr>
              <a:defRPr>
                <a:solidFill>
                  <a:srgbClr val="FFFFFF"/>
                </a:solidFill>
              </a:defRPr>
            </a:lvl1pPr>
          </a:lstStyle>
          <a:p>
            <a:fld id="{DA2C730D-00AE-3E4B-A21A-E978EF06EB46}" type="slidenum">
              <a:rPr lang="en-US" smtClean="0"/>
              <a:pPr/>
              <a:t>‹#›</a:t>
            </a:fld>
            <a:endParaRPr lang="en-US"/>
          </a:p>
        </p:txBody>
      </p:sp>
      <p:sp>
        <p:nvSpPr>
          <p:cNvPr id="9" name="Title 1">
            <a:extLst>
              <a:ext uri="{FF2B5EF4-FFF2-40B4-BE49-F238E27FC236}">
                <a16:creationId xmlns:a16="http://schemas.microsoft.com/office/drawing/2014/main" xmlns="" id="{548CFABC-6E08-D542-B8FA-C3EB67991226}"/>
              </a:ext>
            </a:extLst>
          </p:cNvPr>
          <p:cNvSpPr txBox="1">
            <a:spLocks/>
          </p:cNvSpPr>
          <p:nvPr userDrawn="1"/>
        </p:nvSpPr>
        <p:spPr>
          <a:xfrm>
            <a:off x="1126981" y="202408"/>
            <a:ext cx="7904993" cy="99677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endParaRPr lang="en-GB" sz="3300" kern="1200" dirty="0">
              <a:solidFill>
                <a:schemeClr val="accent1"/>
              </a:solidFill>
              <a:effectLst/>
              <a:latin typeface="+mj-lt"/>
              <a:ea typeface="+mj-ea"/>
              <a:cs typeface="+mj-cs"/>
            </a:endParaRPr>
          </a:p>
        </p:txBody>
      </p:sp>
    </p:spTree>
    <p:extLst>
      <p:ext uri="{BB962C8B-B14F-4D97-AF65-F5344CB8AC3E}">
        <p14:creationId xmlns:p14="http://schemas.microsoft.com/office/powerpoint/2010/main" val="2427649823"/>
      </p:ext>
    </p:extLst>
  </p:cSld>
  <p:clrMapOvr>
    <a:masterClrMapping/>
  </p:clrMapOvr>
  <p:extLst>
    <p:ext uri="{DCECCB84-F9BA-43D5-87BE-67443E8EF086}">
      <p15:sldGuideLst xmlns:p15="http://schemas.microsoft.com/office/powerpoint/2012/main">
        <p15:guide id="1" pos="756">
          <p15:clr>
            <a:srgbClr val="FBAE40"/>
          </p15:clr>
        </p15:guide>
        <p15:guide id="2" orient="horz" pos="958">
          <p15:clr>
            <a:srgbClr val="FBAE40"/>
          </p15:clr>
        </p15:guide>
        <p15:guide id="3" orient="horz" pos="3362">
          <p15:clr>
            <a:srgbClr val="FBAE40"/>
          </p15:clr>
        </p15:guide>
        <p15:guide id="4" pos="692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Dark_End">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88EB4CA-4AA0-454B-9AC4-F89332AEE1D5}"/>
              </a:ext>
            </a:extLst>
          </p:cNvPr>
          <p:cNvSpPr txBox="1"/>
          <p:nvPr userDrawn="1"/>
        </p:nvSpPr>
        <p:spPr>
          <a:xfrm>
            <a:off x="298218" y="4782845"/>
            <a:ext cx="6588878" cy="215444"/>
          </a:xfrm>
          <a:prstGeom prst="rect">
            <a:avLst/>
          </a:prstGeom>
          <a:noFill/>
        </p:spPr>
        <p:txBody>
          <a:bodyPr wrap="square" rtlCol="0">
            <a:spAutoFit/>
          </a:bodyPr>
          <a:lstStyle/>
          <a:p>
            <a:r>
              <a:rPr lang="en-US" sz="800" b="0" i="0" dirty="0">
                <a:solidFill>
                  <a:schemeClr val="bg1"/>
                </a:solidFill>
              </a:rPr>
              <a:t>©2019 FIS and/or its subsidiaries. All Rights Reserved.</a:t>
            </a:r>
            <a:r>
              <a:rPr lang="en-US" sz="800" b="0" i="0" baseline="0" dirty="0">
                <a:solidFill>
                  <a:schemeClr val="bg1"/>
                </a:solidFill>
              </a:rPr>
              <a:t> </a:t>
            </a:r>
            <a:r>
              <a:rPr lang="en-US" sz="800" b="0" i="0" dirty="0">
                <a:solidFill>
                  <a:schemeClr val="bg1"/>
                </a:solidFill>
                <a:cs typeface="Arial"/>
              </a:rPr>
              <a:t>FIS confidential and proprietary information. </a:t>
            </a:r>
          </a:p>
        </p:txBody>
      </p:sp>
      <p:pic>
        <p:nvPicPr>
          <p:cNvPr id="4" name="Picture 3">
            <a:extLst>
              <a:ext uri="{FF2B5EF4-FFF2-40B4-BE49-F238E27FC236}">
                <a16:creationId xmlns:a16="http://schemas.microsoft.com/office/drawing/2014/main" xmlns="" id="{74BAA557-E5CE-49FE-AD47-FCC82C665B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8419" y="2227614"/>
            <a:ext cx="1927163" cy="688272"/>
          </a:xfrm>
          <a:prstGeom prst="rect">
            <a:avLst/>
          </a:prstGeom>
        </p:spPr>
      </p:pic>
    </p:spTree>
    <p:extLst>
      <p:ext uri="{BB962C8B-B14F-4D97-AF65-F5344CB8AC3E}">
        <p14:creationId xmlns:p14="http://schemas.microsoft.com/office/powerpoint/2010/main" val="1225483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vider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588" y="2052088"/>
            <a:ext cx="4920932" cy="1788391"/>
          </a:xfrm>
        </p:spPr>
        <p:txBody>
          <a:bodyPr>
            <a:noAutofit/>
          </a:bodyPr>
          <a:lstStyle>
            <a:lvl1pPr algn="l" defTabSz="342900" rtl="0" eaLnBrk="1" latinLnBrk="0" hangingPunct="1">
              <a:lnSpc>
                <a:spcPct val="90000"/>
              </a:lnSpc>
              <a:spcBef>
                <a:spcPct val="0"/>
              </a:spcBef>
              <a:buNone/>
              <a:defRPr lang="en-US" sz="5400" b="0" i="0" kern="1200" cap="all" dirty="0">
                <a:solidFill>
                  <a:schemeClr val="bg1"/>
                </a:solidFill>
                <a:latin typeface="Arial Black" panose="020B0604020202020204" pitchFamily="34" charset="0"/>
                <a:ea typeface="+mj-ea"/>
                <a:cs typeface="Arial Black" panose="020B0604020202020204" pitchFamily="34" charset="0"/>
              </a:defRPr>
            </a:lvl1pPr>
          </a:lstStyle>
          <a:p>
            <a:r>
              <a:rPr lang="en-US" dirty="0"/>
              <a:t>Title goes here</a:t>
            </a:r>
          </a:p>
        </p:txBody>
      </p:sp>
      <p:sp>
        <p:nvSpPr>
          <p:cNvPr id="6" name="Slide Number Placeholder 5"/>
          <p:cNvSpPr>
            <a:spLocks noGrp="1"/>
          </p:cNvSpPr>
          <p:nvPr>
            <p:ph type="sldNum" sz="quarter" idx="12"/>
          </p:nvPr>
        </p:nvSpPr>
        <p:spPr>
          <a:xfrm>
            <a:off x="8288339" y="4874847"/>
            <a:ext cx="468000" cy="135000"/>
          </a:xfrm>
        </p:spPr>
        <p:txBody>
          <a:bodyPr/>
          <a:lstStyle>
            <a:lvl1pPr>
              <a:defRPr>
                <a:solidFill>
                  <a:schemeClr val="bg1"/>
                </a:solidFill>
              </a:defRPr>
            </a:lvl1pPr>
          </a:lstStyle>
          <a:p>
            <a:fld id="{C60C2248-B95D-984B-A0F4-42B9A4652AA7}" type="slidenum">
              <a:rPr lang="en-US" smtClean="0"/>
              <a:pPr/>
              <a:t>‹#›</a:t>
            </a:fld>
            <a:endParaRPr lang="en-US" dirty="0"/>
          </a:p>
        </p:txBody>
      </p:sp>
      <p:sp>
        <p:nvSpPr>
          <p:cNvPr id="4" name="Text Placeholder 3">
            <a:extLst>
              <a:ext uri="{FF2B5EF4-FFF2-40B4-BE49-F238E27FC236}">
                <a16:creationId xmlns:a16="http://schemas.microsoft.com/office/drawing/2014/main" xmlns="" id="{A990BB0C-1568-4800-B1EF-F0EC8B110158}"/>
              </a:ext>
            </a:extLst>
          </p:cNvPr>
          <p:cNvSpPr>
            <a:spLocks noGrp="1"/>
          </p:cNvSpPr>
          <p:nvPr>
            <p:ph type="body" sz="quarter" idx="13" hasCustomPrompt="1"/>
          </p:nvPr>
        </p:nvSpPr>
        <p:spPr>
          <a:xfrm>
            <a:off x="382588" y="1366978"/>
            <a:ext cx="5095875" cy="296542"/>
          </a:xfrm>
        </p:spPr>
        <p:txBody>
          <a:bodyPr>
            <a:normAutofit/>
          </a:bodyPr>
          <a:lstStyle>
            <a:lvl1pPr marL="0" indent="0">
              <a:buNone/>
              <a:defRPr sz="1600">
                <a:solidFill>
                  <a:schemeClr val="accent1"/>
                </a:solidFill>
                <a:latin typeface="Arial Black" panose="020B0A04020102020204" pitchFamily="34" charset="0"/>
              </a:defRPr>
            </a:lvl1pPr>
            <a:lvl2pPr marL="180975" indent="0">
              <a:buNone/>
              <a:defRPr/>
            </a:lvl2pPr>
            <a:lvl3pPr marL="361950" indent="0">
              <a:buNone/>
              <a:defRPr/>
            </a:lvl3pPr>
            <a:lvl4pPr marL="447675" indent="0">
              <a:buNone/>
              <a:defRPr/>
            </a:lvl4pPr>
            <a:lvl5pPr marL="627062" indent="0">
              <a:buNone/>
              <a:defRPr/>
            </a:lvl5pPr>
          </a:lstStyle>
          <a:p>
            <a:r>
              <a:rPr lang="en-US" dirty="0"/>
              <a:t>DIVIDER</a:t>
            </a:r>
          </a:p>
        </p:txBody>
      </p:sp>
      <p:cxnSp>
        <p:nvCxnSpPr>
          <p:cNvPr id="8" name="Straight Connector 7">
            <a:extLst>
              <a:ext uri="{FF2B5EF4-FFF2-40B4-BE49-F238E27FC236}">
                <a16:creationId xmlns:a16="http://schemas.microsoft.com/office/drawing/2014/main" xmlns="" id="{8B18E211-D3B4-41AC-820D-B39F56E3C27F}"/>
              </a:ext>
            </a:extLst>
          </p:cNvPr>
          <p:cNvCxnSpPr>
            <a:cxnSpLocks/>
          </p:cNvCxnSpPr>
          <p:nvPr userDrawn="1"/>
        </p:nvCxnSpPr>
        <p:spPr>
          <a:xfrm>
            <a:off x="382588" y="1790752"/>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912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 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8288339" y="4874847"/>
            <a:ext cx="468000" cy="135000"/>
          </a:xfrm>
        </p:spPr>
        <p:txBody>
          <a:bodyPr/>
          <a:lstStyle>
            <a:lvl1pPr>
              <a:defRPr>
                <a:solidFill>
                  <a:schemeClr val="bg1"/>
                </a:solidFill>
              </a:defRPr>
            </a:lvl1pPr>
          </a:lstStyle>
          <a:p>
            <a:fld id="{C60C2248-B95D-984B-A0F4-42B9A4652AA7}" type="slidenum">
              <a:rPr lang="en-US" smtClean="0"/>
              <a:pPr/>
              <a:t>‹#›</a:t>
            </a:fld>
            <a:endParaRPr lang="en-US" dirty="0"/>
          </a:p>
        </p:txBody>
      </p:sp>
      <p:sp>
        <p:nvSpPr>
          <p:cNvPr id="7" name="Content Placeholder 6"/>
          <p:cNvSpPr>
            <a:spLocks noGrp="1"/>
          </p:cNvSpPr>
          <p:nvPr>
            <p:ph sz="quarter" idx="13"/>
          </p:nvPr>
        </p:nvSpPr>
        <p:spPr>
          <a:xfrm>
            <a:off x="390527" y="1242147"/>
            <a:ext cx="8353233" cy="338343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84314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green">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9" name="Title 10"/>
          <p:cNvSpPr>
            <a:spLocks noGrp="1"/>
          </p:cNvSpPr>
          <p:nvPr>
            <p:ph type="title" hasCustomPrompt="1"/>
          </p:nvPr>
        </p:nvSpPr>
        <p:spPr>
          <a:xfrm>
            <a:off x="382588" y="1002862"/>
            <a:ext cx="6012000" cy="2527205"/>
          </a:xfrm>
        </p:spPr>
        <p:txBody>
          <a:bodyPr anchor="b" anchorCtr="0">
            <a:noAutofit/>
          </a:bodyPr>
          <a:lstStyle>
            <a:lvl1pPr marL="0" algn="l" defTabSz="457200" rtl="0" eaLnBrk="1" latinLnBrk="0" hangingPunct="1">
              <a:lnSpc>
                <a:spcPct val="81000"/>
              </a:lnSpc>
              <a:spcBef>
                <a:spcPct val="0"/>
              </a:spcBef>
              <a:buNone/>
              <a:defRPr lang="en-US" sz="5500" b="0" i="0" kern="1200" cap="all" baseline="0" dirty="0">
                <a:solidFill>
                  <a:schemeClr val="bg1"/>
                </a:solidFill>
                <a:latin typeface="Arial Black" panose="020B0604020202020204" pitchFamily="34" charset="0"/>
                <a:ea typeface="+mj-ea"/>
                <a:cs typeface="Arial Black" panose="020B0604020202020204" pitchFamily="34" charset="0"/>
              </a:defRPr>
            </a:lvl1pPr>
          </a:lstStyle>
          <a:p>
            <a:r>
              <a:rPr lang="en-US" dirty="0"/>
              <a:t>Click to </a:t>
            </a:r>
            <a:br>
              <a:rPr lang="en-US" dirty="0"/>
            </a:br>
            <a:r>
              <a:rPr lang="en-US" dirty="0"/>
              <a:t>edit Master title style</a:t>
            </a:r>
          </a:p>
        </p:txBody>
      </p:sp>
      <p:sp>
        <p:nvSpPr>
          <p:cNvPr id="20" name="Text Placeholder 19"/>
          <p:cNvSpPr>
            <a:spLocks noGrp="1"/>
          </p:cNvSpPr>
          <p:nvPr>
            <p:ph type="body" sz="quarter" idx="13" hasCustomPrompt="1"/>
          </p:nvPr>
        </p:nvSpPr>
        <p:spPr>
          <a:xfrm>
            <a:off x="382588" y="3901558"/>
            <a:ext cx="6012000" cy="719858"/>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 typeface="Calibri" panose="020F0502020204030204" pitchFamily="34" charset="0"/>
              <a:buNone/>
              <a:tabLst/>
              <a:defRPr lang="fi-FI" sz="1600" b="0" kern="1200" dirty="0">
                <a:solidFill>
                  <a:schemeClr val="bg1"/>
                </a:solidFill>
                <a:latin typeface="+mn-lt"/>
                <a:ea typeface="+mn-ea"/>
                <a:cs typeface="+mn-cs"/>
              </a:defRPr>
            </a:lvl1pPr>
            <a:lvl2pPr>
              <a:defRPr>
                <a:solidFill>
                  <a:srgbClr val="004F71"/>
                </a:solidFill>
              </a:defRPr>
            </a:lvl2pPr>
            <a:lvl3pPr>
              <a:defRPr>
                <a:solidFill>
                  <a:srgbClr val="004F71"/>
                </a:solidFill>
              </a:defRPr>
            </a:lvl3pPr>
            <a:lvl4pPr>
              <a:defRPr>
                <a:solidFill>
                  <a:srgbClr val="004F71"/>
                </a:solidFill>
              </a:defRPr>
            </a:lvl4pPr>
            <a:lvl5pPr>
              <a:defRPr>
                <a:solidFill>
                  <a:srgbClr val="004F71"/>
                </a:solidFill>
              </a:defRPr>
            </a:lvl5pPr>
          </a:lstStyle>
          <a:p>
            <a:pPr lvl="0"/>
            <a:r>
              <a:rPr lang="en-US" dirty="0"/>
              <a:t>Click to add Date and Presenter</a:t>
            </a:r>
          </a:p>
        </p:txBody>
      </p:sp>
      <p:cxnSp>
        <p:nvCxnSpPr>
          <p:cNvPr id="9" name="Straight Connector 8">
            <a:extLst>
              <a:ext uri="{FF2B5EF4-FFF2-40B4-BE49-F238E27FC236}">
                <a16:creationId xmlns:a16="http://schemas.microsoft.com/office/drawing/2014/main" xmlns="" id="{64D25AB9-8020-4C3E-83A3-21C1C12A3332}"/>
              </a:ext>
            </a:extLst>
          </p:cNvPr>
          <p:cNvCxnSpPr>
            <a:cxnSpLocks/>
          </p:cNvCxnSpPr>
          <p:nvPr userDrawn="1"/>
        </p:nvCxnSpPr>
        <p:spPr>
          <a:xfrm>
            <a:off x="382588" y="3704500"/>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xmlns="" id="{D15EA37A-A1F0-409C-B851-F3DCE2A609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1933" y="336806"/>
            <a:ext cx="1037554" cy="370554"/>
          </a:xfrm>
          <a:prstGeom prst="rect">
            <a:avLst/>
          </a:prstGeom>
        </p:spPr>
      </p:pic>
    </p:spTree>
    <p:extLst>
      <p:ext uri="{BB962C8B-B14F-4D97-AF65-F5344CB8AC3E}">
        <p14:creationId xmlns:p14="http://schemas.microsoft.com/office/powerpoint/2010/main" val="954765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ark Title with subtitle and content Layout">
    <p:bg>
      <p:bgPr>
        <a:solidFill>
          <a:schemeClr val="tx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382396" y="741760"/>
            <a:ext cx="8361362" cy="512040"/>
          </a:xfrm>
        </p:spPr>
        <p:txBody>
          <a:bodyPr>
            <a:normAutofit/>
          </a:bodyPr>
          <a:lstStyle>
            <a:lvl1pPr marL="0" indent="0">
              <a:lnSpc>
                <a:spcPct val="90000"/>
              </a:lnSpc>
              <a:buFontTx/>
              <a:buNone/>
              <a:defRPr sz="1600" b="0">
                <a:solidFill>
                  <a:schemeClr val="bg1"/>
                </a:solidFill>
              </a:defRPr>
            </a:lvl1pPr>
          </a:lstStyle>
          <a:p>
            <a:pPr lvl="0"/>
            <a:r>
              <a:rPr lang="en-US" dirty="0"/>
              <a:t>Edit Master text styles</a:t>
            </a:r>
          </a:p>
        </p:txBody>
      </p:sp>
      <p:sp>
        <p:nvSpPr>
          <p:cNvPr id="2" name="Title 1"/>
          <p:cNvSpPr>
            <a:spLocks noGrp="1"/>
          </p:cNvSpPr>
          <p:nvPr>
            <p:ph type="title"/>
          </p:nvPr>
        </p:nvSpPr>
        <p:spPr>
          <a:xfrm>
            <a:off x="382588" y="383309"/>
            <a:ext cx="8361170" cy="360000"/>
          </a:xfrm>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a:xfrm>
            <a:off x="8288339" y="4877568"/>
            <a:ext cx="468000" cy="135000"/>
          </a:xfrm>
        </p:spPr>
        <p:txBody>
          <a:bodyPr/>
          <a:lstStyle>
            <a:lvl1pPr>
              <a:defRPr>
                <a:solidFill>
                  <a:schemeClr val="bg1"/>
                </a:solidFill>
              </a:defRPr>
            </a:lvl1pPr>
          </a:lstStyle>
          <a:p>
            <a:fld id="{C60C2248-B95D-984B-A0F4-42B9A4652AA7}" type="slidenum">
              <a:rPr lang="en-US" smtClean="0"/>
              <a:pPr/>
              <a:t>‹#›</a:t>
            </a:fld>
            <a:endParaRPr lang="en-US" dirty="0"/>
          </a:p>
        </p:txBody>
      </p:sp>
      <p:sp>
        <p:nvSpPr>
          <p:cNvPr id="7" name="Content Placeholder 6"/>
          <p:cNvSpPr>
            <a:spLocks noGrp="1"/>
          </p:cNvSpPr>
          <p:nvPr>
            <p:ph sz="quarter" idx="14"/>
          </p:nvPr>
        </p:nvSpPr>
        <p:spPr>
          <a:xfrm>
            <a:off x="390527" y="1374774"/>
            <a:ext cx="8353233" cy="325080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023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 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Content Placeholder 7"/>
          <p:cNvSpPr>
            <a:spLocks noGrp="1"/>
          </p:cNvSpPr>
          <p:nvPr>
            <p:ph sz="quarter" idx="13"/>
          </p:nvPr>
        </p:nvSpPr>
        <p:spPr>
          <a:xfrm>
            <a:off x="388313" y="1235868"/>
            <a:ext cx="4097192" cy="338018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9" name="Content Placeholder 7"/>
          <p:cNvSpPr>
            <a:spLocks noGrp="1"/>
          </p:cNvSpPr>
          <p:nvPr>
            <p:ph sz="quarter" idx="14"/>
          </p:nvPr>
        </p:nvSpPr>
        <p:spPr>
          <a:xfrm>
            <a:off x="4633577" y="1235868"/>
            <a:ext cx="4096800" cy="338018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C60C2248-B95D-984B-A0F4-42B9A4652AA7}" type="slidenum">
              <a:rPr lang="en-US" smtClean="0"/>
              <a:pPr/>
              <a:t>‹#›</a:t>
            </a:fld>
            <a:endParaRPr lang="en-US" dirty="0"/>
          </a:p>
        </p:txBody>
      </p:sp>
    </p:spTree>
    <p:extLst>
      <p:ext uri="{BB962C8B-B14F-4D97-AF65-F5344CB8AC3E}">
        <p14:creationId xmlns:p14="http://schemas.microsoft.com/office/powerpoint/2010/main" val="794327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 Two Content with sub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60000"/>
          </a:xfrm>
        </p:spPr>
        <p:txBody>
          <a:bodyPr/>
          <a:lstStyle>
            <a:lvl1pPr>
              <a:defRPr>
                <a:solidFill>
                  <a:schemeClr val="bg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60C2248-B95D-984B-A0F4-42B9A4652AA7}" type="slidenum">
              <a:rPr lang="en-US" smtClean="0"/>
              <a:pPr/>
              <a:t>‹#›</a:t>
            </a:fld>
            <a:endParaRPr lang="en-US" dirty="0"/>
          </a:p>
        </p:txBody>
      </p:sp>
      <p:sp>
        <p:nvSpPr>
          <p:cNvPr id="8" name="Content Placeholder 7"/>
          <p:cNvSpPr>
            <a:spLocks noGrp="1"/>
          </p:cNvSpPr>
          <p:nvPr>
            <p:ph sz="quarter" idx="13"/>
          </p:nvPr>
        </p:nvSpPr>
        <p:spPr>
          <a:xfrm>
            <a:off x="388313" y="1371600"/>
            <a:ext cx="4097192" cy="3253979"/>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9" name="Content Placeholder 7"/>
          <p:cNvSpPr>
            <a:spLocks noGrp="1"/>
          </p:cNvSpPr>
          <p:nvPr>
            <p:ph sz="quarter" idx="14"/>
          </p:nvPr>
        </p:nvSpPr>
        <p:spPr>
          <a:xfrm>
            <a:off x="4633577" y="1371600"/>
            <a:ext cx="4096800" cy="3253979"/>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6" name="Text Placeholder 5"/>
          <p:cNvSpPr>
            <a:spLocks noGrp="1"/>
          </p:cNvSpPr>
          <p:nvPr>
            <p:ph type="body" sz="quarter" idx="15"/>
          </p:nvPr>
        </p:nvSpPr>
        <p:spPr>
          <a:xfrm>
            <a:off x="382396" y="741760"/>
            <a:ext cx="8361362" cy="513000"/>
          </a:xfrm>
        </p:spPr>
        <p:txBody>
          <a:bodyPr>
            <a:normAutofit/>
          </a:bodyPr>
          <a:lstStyle>
            <a:lvl1pPr marL="0" indent="0">
              <a:lnSpc>
                <a:spcPct val="90000"/>
              </a:lnSpc>
              <a:buFontTx/>
              <a:buNone/>
              <a:defRPr sz="1600" b="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3910478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ighlighted quote green">
    <p:bg>
      <p:bgPr>
        <a:solidFill>
          <a:schemeClr val="tx2"/>
        </a:solidFill>
        <a:effectLst/>
      </p:bgPr>
    </p:bg>
    <p:spTree>
      <p:nvGrpSpPr>
        <p:cNvPr id="1" name=""/>
        <p:cNvGrpSpPr/>
        <p:nvPr/>
      </p:nvGrpSpPr>
      <p:grpSpPr>
        <a:xfrm>
          <a:off x="0" y="0"/>
          <a:ext cx="0" cy="0"/>
          <a:chOff x="0" y="0"/>
          <a:chExt cx="0" cy="0"/>
        </a:xfrm>
      </p:grpSpPr>
      <p:sp>
        <p:nvSpPr>
          <p:cNvPr id="4" name="Slide Number Placeholder 3"/>
          <p:cNvSpPr>
            <a:spLocks noGrp="1"/>
          </p:cNvSpPr>
          <p:nvPr userDrawn="1">
            <p:ph type="sldNum" sz="quarter" idx="11"/>
          </p:nvPr>
        </p:nvSpPr>
        <p:spPr/>
        <p:txBody>
          <a:bodyPr/>
          <a:lstStyle>
            <a:lvl1pPr>
              <a:defRPr>
                <a:solidFill>
                  <a:schemeClr val="bg1"/>
                </a:solidFill>
              </a:defRPr>
            </a:lvl1pPr>
          </a:lstStyle>
          <a:p>
            <a:fld id="{C60C2248-B95D-984B-A0F4-42B9A4652AA7}" type="slidenum">
              <a:rPr lang="en-US" smtClean="0"/>
              <a:pPr/>
              <a:t>‹#›</a:t>
            </a:fld>
            <a:endParaRPr lang="en-US" dirty="0"/>
          </a:p>
        </p:txBody>
      </p:sp>
      <p:sp>
        <p:nvSpPr>
          <p:cNvPr id="6" name="Content Placeholder 5">
            <a:extLst>
              <a:ext uri="{FF2B5EF4-FFF2-40B4-BE49-F238E27FC236}">
                <a16:creationId xmlns:a16="http://schemas.microsoft.com/office/drawing/2014/main" xmlns="" id="{583C30B9-6910-43B5-84A5-8C49D325BD64}"/>
              </a:ext>
            </a:extLst>
          </p:cNvPr>
          <p:cNvSpPr>
            <a:spLocks noGrp="1"/>
          </p:cNvSpPr>
          <p:nvPr>
            <p:ph sz="quarter" idx="12" hasCustomPrompt="1"/>
          </p:nvPr>
        </p:nvSpPr>
        <p:spPr>
          <a:xfrm>
            <a:off x="573088" y="515938"/>
            <a:ext cx="8183562" cy="2749550"/>
          </a:xfrm>
        </p:spPr>
        <p:txBody>
          <a:bodyPr anchor="b" anchorCtr="0">
            <a:normAutofit/>
          </a:bodyPr>
          <a:lstStyle>
            <a:lvl1pPr marL="0" indent="0">
              <a:lnSpc>
                <a:spcPct val="82000"/>
              </a:lnSpc>
              <a:spcBef>
                <a:spcPts val="0"/>
              </a:spcBef>
              <a:buNone/>
              <a:defRPr sz="4000" b="0">
                <a:solidFill>
                  <a:schemeClr val="bg1"/>
                </a:solidFill>
                <a:latin typeface="Arial Black" panose="020B0A04020102020204" pitchFamily="34" charset="0"/>
              </a:defRPr>
            </a:lvl1pPr>
          </a:lstStyle>
          <a:p>
            <a:pPr lvl="0"/>
            <a:r>
              <a:rPr lang="en-US" dirty="0"/>
              <a:t>“BOLD QUOTE</a:t>
            </a:r>
            <a:br>
              <a:rPr lang="en-US" dirty="0"/>
            </a:br>
            <a:r>
              <a:rPr lang="en-US" dirty="0">
                <a:solidFill>
                  <a:schemeClr val="accent1"/>
                </a:solidFill>
              </a:rPr>
              <a:t>GOES HERE</a:t>
            </a:r>
            <a:r>
              <a:rPr lang="en-US" dirty="0"/>
              <a:t>.”</a:t>
            </a:r>
          </a:p>
        </p:txBody>
      </p:sp>
      <p:sp>
        <p:nvSpPr>
          <p:cNvPr id="13" name="Text Placeholder 12">
            <a:extLst>
              <a:ext uri="{FF2B5EF4-FFF2-40B4-BE49-F238E27FC236}">
                <a16:creationId xmlns:a16="http://schemas.microsoft.com/office/drawing/2014/main" xmlns="" id="{D6BA9489-3DF1-4921-9415-83F5A6D6BFB5}"/>
              </a:ext>
            </a:extLst>
          </p:cNvPr>
          <p:cNvSpPr>
            <a:spLocks noGrp="1"/>
          </p:cNvSpPr>
          <p:nvPr>
            <p:ph type="body" sz="quarter" idx="13" hasCustomPrompt="1"/>
          </p:nvPr>
        </p:nvSpPr>
        <p:spPr>
          <a:xfrm>
            <a:off x="573089" y="3570288"/>
            <a:ext cx="8183562" cy="942975"/>
          </a:xfrm>
        </p:spPr>
        <p:txBody>
          <a:bodyPr/>
          <a:lstStyle>
            <a:lvl1pPr marL="0" indent="0">
              <a:buNone/>
              <a:defRPr>
                <a:solidFill>
                  <a:schemeClr val="bg1"/>
                </a:solidFill>
              </a:defRPr>
            </a:lvl1pPr>
            <a:lvl2pPr marL="180975" indent="0">
              <a:buNone/>
              <a:defRPr/>
            </a:lvl2pPr>
            <a:lvl3pPr marL="361950" indent="0">
              <a:buNone/>
              <a:defRPr/>
            </a:lvl3pPr>
            <a:lvl4pPr marL="447675" indent="0">
              <a:buNone/>
              <a:defRPr/>
            </a:lvl4pPr>
            <a:lvl5pPr marL="627062" indent="0">
              <a:buNone/>
              <a:defRPr/>
            </a:lvl5pPr>
          </a:lstStyle>
          <a:p>
            <a:r>
              <a:rPr lang="en-US" dirty="0"/>
              <a:t>Name, title</a:t>
            </a:r>
          </a:p>
        </p:txBody>
      </p:sp>
    </p:spTree>
    <p:extLst>
      <p:ext uri="{BB962C8B-B14F-4D97-AF65-F5344CB8AC3E}">
        <p14:creationId xmlns:p14="http://schemas.microsoft.com/office/powerpoint/2010/main" val="15207683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ark_End">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88EB4CA-4AA0-454B-9AC4-F89332AEE1D5}"/>
              </a:ext>
            </a:extLst>
          </p:cNvPr>
          <p:cNvSpPr txBox="1"/>
          <p:nvPr userDrawn="1"/>
        </p:nvSpPr>
        <p:spPr>
          <a:xfrm>
            <a:off x="298218" y="4782845"/>
            <a:ext cx="6588878" cy="215444"/>
          </a:xfrm>
          <a:prstGeom prst="rect">
            <a:avLst/>
          </a:prstGeom>
          <a:noFill/>
        </p:spPr>
        <p:txBody>
          <a:bodyPr wrap="square" rtlCol="0">
            <a:spAutoFit/>
          </a:bodyPr>
          <a:lstStyle/>
          <a:p>
            <a:r>
              <a:rPr lang="en-US" sz="800" b="0" i="0" dirty="0">
                <a:solidFill>
                  <a:schemeClr val="bg1"/>
                </a:solidFill>
              </a:rPr>
              <a:t>©2019 FIS and/or its subsidiaries. All Rights Reserved.</a:t>
            </a:r>
            <a:r>
              <a:rPr lang="en-US" sz="800" b="0" i="0" baseline="0" dirty="0">
                <a:solidFill>
                  <a:schemeClr val="bg1"/>
                </a:solidFill>
              </a:rPr>
              <a:t> </a:t>
            </a:r>
            <a:r>
              <a:rPr lang="en-US" sz="800" b="0" i="0" dirty="0">
                <a:solidFill>
                  <a:schemeClr val="bg1"/>
                </a:solidFill>
                <a:cs typeface="Arial"/>
              </a:rPr>
              <a:t>FIS confidential and proprietary information. </a:t>
            </a:r>
          </a:p>
        </p:txBody>
      </p:sp>
      <p:pic>
        <p:nvPicPr>
          <p:cNvPr id="4" name="Picture 3">
            <a:extLst>
              <a:ext uri="{FF2B5EF4-FFF2-40B4-BE49-F238E27FC236}">
                <a16:creationId xmlns:a16="http://schemas.microsoft.com/office/drawing/2014/main" xmlns="" id="{74BAA557-E5CE-49FE-AD47-FCC82C665B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8419" y="2227614"/>
            <a:ext cx="1927163" cy="688272"/>
          </a:xfrm>
          <a:prstGeom prst="rect">
            <a:avLst/>
          </a:prstGeom>
        </p:spPr>
      </p:pic>
    </p:spTree>
    <p:extLst>
      <p:ext uri="{BB962C8B-B14F-4D97-AF65-F5344CB8AC3E}">
        <p14:creationId xmlns:p14="http://schemas.microsoft.com/office/powerpoint/2010/main" val="2255819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itle 10"/>
          <p:cNvSpPr>
            <a:spLocks noGrp="1"/>
          </p:cNvSpPr>
          <p:nvPr>
            <p:ph type="title" hasCustomPrompt="1"/>
          </p:nvPr>
        </p:nvSpPr>
        <p:spPr>
          <a:xfrm>
            <a:off x="382588" y="1002863"/>
            <a:ext cx="6012000" cy="2527205"/>
          </a:xfrm>
        </p:spPr>
        <p:txBody>
          <a:bodyPr anchor="b" anchorCtr="0">
            <a:noAutofit/>
          </a:bodyPr>
          <a:lstStyle>
            <a:lvl1pPr marL="0" algn="l" defTabSz="457189" rtl="0" eaLnBrk="1" latinLnBrk="0" hangingPunct="1">
              <a:lnSpc>
                <a:spcPct val="81000"/>
              </a:lnSpc>
              <a:spcBef>
                <a:spcPct val="0"/>
              </a:spcBef>
              <a:buNone/>
              <a:defRPr lang="en-US" sz="5500" b="1" i="0" kern="1200" cap="all" baseline="0" dirty="0">
                <a:solidFill>
                  <a:schemeClr val="bg1"/>
                </a:solidFill>
                <a:latin typeface="Arial Black" panose="020B0604020202020204" pitchFamily="34" charset="0"/>
                <a:ea typeface="+mj-ea"/>
                <a:cs typeface="Arial Black" panose="020B0604020202020204" pitchFamily="34" charset="0"/>
              </a:defRPr>
            </a:lvl1pPr>
          </a:lstStyle>
          <a:p>
            <a:r>
              <a:rPr lang="en-US" dirty="0"/>
              <a:t>Click to </a:t>
            </a:r>
            <a:br>
              <a:rPr lang="en-US" dirty="0"/>
            </a:br>
            <a:r>
              <a:rPr lang="en-US" dirty="0"/>
              <a:t>edit Master title style</a:t>
            </a:r>
          </a:p>
        </p:txBody>
      </p:sp>
      <p:sp>
        <p:nvSpPr>
          <p:cNvPr id="20" name="Text Placeholder 19"/>
          <p:cNvSpPr>
            <a:spLocks noGrp="1"/>
          </p:cNvSpPr>
          <p:nvPr>
            <p:ph type="body" sz="quarter" idx="13" hasCustomPrompt="1"/>
          </p:nvPr>
        </p:nvSpPr>
        <p:spPr>
          <a:xfrm>
            <a:off x="382588" y="3901558"/>
            <a:ext cx="6012000" cy="719858"/>
          </a:xfrm>
        </p:spPr>
        <p:txBody>
          <a:bodyPr>
            <a:normAutofit/>
          </a:bodyPr>
          <a:lstStyle>
            <a:lvl1pPr marL="0" marR="0" indent="0" algn="l" defTabSz="914378" rtl="0" eaLnBrk="1" fontAlgn="auto" latinLnBrk="0" hangingPunct="1">
              <a:lnSpc>
                <a:spcPct val="100000"/>
              </a:lnSpc>
              <a:spcBef>
                <a:spcPts val="1200"/>
              </a:spcBef>
              <a:spcAft>
                <a:spcPts val="0"/>
              </a:spcAft>
              <a:buClrTx/>
              <a:buSzTx/>
              <a:buFont typeface="Calibri" panose="020F0502020204030204" pitchFamily="34" charset="0"/>
              <a:buNone/>
              <a:tabLst/>
              <a:defRPr lang="fi-FI" sz="1600" b="0" kern="1200" dirty="0">
                <a:solidFill>
                  <a:schemeClr val="bg1"/>
                </a:solidFill>
                <a:latin typeface="+mn-lt"/>
                <a:ea typeface="+mn-ea"/>
                <a:cs typeface="+mn-cs"/>
              </a:defRPr>
            </a:lvl1pPr>
            <a:lvl2pPr>
              <a:defRPr>
                <a:solidFill>
                  <a:srgbClr val="004F71"/>
                </a:solidFill>
              </a:defRPr>
            </a:lvl2pPr>
            <a:lvl3pPr>
              <a:defRPr>
                <a:solidFill>
                  <a:srgbClr val="004F71"/>
                </a:solidFill>
              </a:defRPr>
            </a:lvl3pPr>
            <a:lvl4pPr>
              <a:defRPr>
                <a:solidFill>
                  <a:srgbClr val="004F71"/>
                </a:solidFill>
              </a:defRPr>
            </a:lvl4pPr>
            <a:lvl5pPr>
              <a:defRPr>
                <a:solidFill>
                  <a:srgbClr val="004F71"/>
                </a:solidFill>
              </a:defRPr>
            </a:lvl5pPr>
          </a:lstStyle>
          <a:p>
            <a:pPr lvl="0"/>
            <a:r>
              <a:rPr lang="en-US" dirty="0"/>
              <a:t>Click to add Date and Presenter</a:t>
            </a:r>
          </a:p>
        </p:txBody>
      </p:sp>
      <p:cxnSp>
        <p:nvCxnSpPr>
          <p:cNvPr id="9" name="Straight Connector 8">
            <a:extLst>
              <a:ext uri="{FF2B5EF4-FFF2-40B4-BE49-F238E27FC236}">
                <a16:creationId xmlns:a16="http://schemas.microsoft.com/office/drawing/2014/main" xmlns="" id="{64D25AB9-8020-4C3E-83A3-21C1C12A3332}"/>
              </a:ext>
            </a:extLst>
          </p:cNvPr>
          <p:cNvCxnSpPr>
            <a:cxnSpLocks/>
          </p:cNvCxnSpPr>
          <p:nvPr userDrawn="1"/>
        </p:nvCxnSpPr>
        <p:spPr>
          <a:xfrm>
            <a:off x="382589" y="3704500"/>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xmlns="" id="{D15EA37A-A1F0-409C-B851-F3DCE2A609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4309" y="291517"/>
            <a:ext cx="1037554" cy="461135"/>
          </a:xfrm>
          <a:prstGeom prst="rect">
            <a:avLst/>
          </a:prstGeom>
        </p:spPr>
      </p:pic>
    </p:spTree>
    <p:extLst>
      <p:ext uri="{BB962C8B-B14F-4D97-AF65-F5344CB8AC3E}">
        <p14:creationId xmlns:p14="http://schemas.microsoft.com/office/powerpoint/2010/main" val="4259805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slide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itle 10"/>
          <p:cNvSpPr>
            <a:spLocks noGrp="1"/>
          </p:cNvSpPr>
          <p:nvPr>
            <p:ph type="title" hasCustomPrompt="1"/>
          </p:nvPr>
        </p:nvSpPr>
        <p:spPr>
          <a:xfrm>
            <a:off x="382588" y="1002863"/>
            <a:ext cx="6012000" cy="2527205"/>
          </a:xfrm>
        </p:spPr>
        <p:txBody>
          <a:bodyPr anchor="b" anchorCtr="0">
            <a:noAutofit/>
          </a:bodyPr>
          <a:lstStyle>
            <a:lvl1pPr marL="0" algn="l" defTabSz="457189" rtl="0" eaLnBrk="1" latinLnBrk="0" hangingPunct="1">
              <a:lnSpc>
                <a:spcPct val="81000"/>
              </a:lnSpc>
              <a:spcBef>
                <a:spcPct val="0"/>
              </a:spcBef>
              <a:buNone/>
              <a:defRPr lang="en-US" sz="5500" b="1" i="0" kern="1200" cap="all" baseline="0" dirty="0">
                <a:solidFill>
                  <a:schemeClr val="tx2"/>
                </a:solidFill>
                <a:latin typeface="Arial Black" panose="020B0604020202020204" pitchFamily="34" charset="0"/>
                <a:ea typeface="+mj-ea"/>
                <a:cs typeface="Arial Black" panose="020B0604020202020204" pitchFamily="34" charset="0"/>
              </a:defRPr>
            </a:lvl1pPr>
          </a:lstStyle>
          <a:p>
            <a:r>
              <a:rPr lang="en-US" dirty="0"/>
              <a:t>Click to </a:t>
            </a:r>
            <a:br>
              <a:rPr lang="en-US" dirty="0"/>
            </a:br>
            <a:r>
              <a:rPr lang="en-US" dirty="0"/>
              <a:t>edit Master title style</a:t>
            </a:r>
          </a:p>
        </p:txBody>
      </p:sp>
      <p:sp>
        <p:nvSpPr>
          <p:cNvPr id="20" name="Text Placeholder 19"/>
          <p:cNvSpPr>
            <a:spLocks noGrp="1"/>
          </p:cNvSpPr>
          <p:nvPr>
            <p:ph type="body" sz="quarter" idx="13" hasCustomPrompt="1"/>
          </p:nvPr>
        </p:nvSpPr>
        <p:spPr>
          <a:xfrm>
            <a:off x="382588" y="3901558"/>
            <a:ext cx="6012000" cy="719858"/>
          </a:xfrm>
        </p:spPr>
        <p:txBody>
          <a:bodyPr>
            <a:normAutofit/>
          </a:bodyPr>
          <a:lstStyle>
            <a:lvl1pPr marL="0" marR="0" indent="0" algn="l" defTabSz="914378" rtl="0" eaLnBrk="1" fontAlgn="auto" latinLnBrk="0" hangingPunct="1">
              <a:lnSpc>
                <a:spcPct val="100000"/>
              </a:lnSpc>
              <a:spcBef>
                <a:spcPts val="1200"/>
              </a:spcBef>
              <a:spcAft>
                <a:spcPts val="0"/>
              </a:spcAft>
              <a:buClrTx/>
              <a:buSzTx/>
              <a:buFont typeface="Calibri" panose="020F0502020204030204" pitchFamily="34" charset="0"/>
              <a:buNone/>
              <a:tabLst/>
              <a:defRPr lang="fi-FI" sz="1600" b="0" kern="1200" dirty="0">
                <a:solidFill>
                  <a:schemeClr val="tx2"/>
                </a:solidFill>
                <a:latin typeface="+mn-lt"/>
                <a:ea typeface="+mn-ea"/>
                <a:cs typeface="+mn-cs"/>
              </a:defRPr>
            </a:lvl1pPr>
            <a:lvl2pPr>
              <a:defRPr>
                <a:solidFill>
                  <a:srgbClr val="004F71"/>
                </a:solidFill>
              </a:defRPr>
            </a:lvl2pPr>
            <a:lvl3pPr>
              <a:defRPr>
                <a:solidFill>
                  <a:srgbClr val="004F71"/>
                </a:solidFill>
              </a:defRPr>
            </a:lvl3pPr>
            <a:lvl4pPr>
              <a:defRPr>
                <a:solidFill>
                  <a:srgbClr val="004F71"/>
                </a:solidFill>
              </a:defRPr>
            </a:lvl4pPr>
            <a:lvl5pPr>
              <a:defRPr>
                <a:solidFill>
                  <a:srgbClr val="004F71"/>
                </a:solidFill>
              </a:defRPr>
            </a:lvl5pPr>
          </a:lstStyle>
          <a:p>
            <a:pPr lvl="0"/>
            <a:r>
              <a:rPr lang="en-US" dirty="0"/>
              <a:t>Click to add Date and Presenter</a:t>
            </a:r>
          </a:p>
        </p:txBody>
      </p:sp>
      <p:cxnSp>
        <p:nvCxnSpPr>
          <p:cNvPr id="9" name="Straight Connector 8">
            <a:extLst>
              <a:ext uri="{FF2B5EF4-FFF2-40B4-BE49-F238E27FC236}">
                <a16:creationId xmlns:a16="http://schemas.microsoft.com/office/drawing/2014/main" xmlns="" id="{64D25AB9-8020-4C3E-83A3-21C1C12A3332}"/>
              </a:ext>
            </a:extLst>
          </p:cNvPr>
          <p:cNvCxnSpPr>
            <a:cxnSpLocks/>
          </p:cNvCxnSpPr>
          <p:nvPr userDrawn="1"/>
        </p:nvCxnSpPr>
        <p:spPr>
          <a:xfrm>
            <a:off x="382589" y="3704500"/>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xmlns="" id="{31FBB60A-F2DC-403D-B03B-6D948F87CE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3069" y="285939"/>
            <a:ext cx="1055460" cy="469094"/>
          </a:xfrm>
          <a:prstGeom prst="rect">
            <a:avLst/>
          </a:prstGeom>
        </p:spPr>
      </p:pic>
    </p:spTree>
    <p:extLst>
      <p:ext uri="{BB962C8B-B14F-4D97-AF65-F5344CB8AC3E}">
        <p14:creationId xmlns:p14="http://schemas.microsoft.com/office/powerpoint/2010/main" val="2466869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Title slide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itle 10"/>
          <p:cNvSpPr>
            <a:spLocks noGrp="1"/>
          </p:cNvSpPr>
          <p:nvPr>
            <p:ph type="title" hasCustomPrompt="1"/>
          </p:nvPr>
        </p:nvSpPr>
        <p:spPr>
          <a:xfrm>
            <a:off x="382588" y="1002863"/>
            <a:ext cx="6012000" cy="2527205"/>
          </a:xfrm>
        </p:spPr>
        <p:txBody>
          <a:bodyPr anchor="b" anchorCtr="0">
            <a:noAutofit/>
          </a:bodyPr>
          <a:lstStyle>
            <a:lvl1pPr marL="0" algn="l" defTabSz="457189" rtl="0" eaLnBrk="1" latinLnBrk="0" hangingPunct="1">
              <a:lnSpc>
                <a:spcPct val="81000"/>
              </a:lnSpc>
              <a:spcBef>
                <a:spcPct val="0"/>
              </a:spcBef>
              <a:buNone/>
              <a:defRPr lang="en-US" sz="5500" b="1" i="0" kern="1200" cap="all" baseline="0" dirty="0">
                <a:solidFill>
                  <a:schemeClr val="bg1"/>
                </a:solidFill>
                <a:latin typeface="Arial Black" panose="020B0604020202020204" pitchFamily="34" charset="0"/>
                <a:ea typeface="+mj-ea"/>
                <a:cs typeface="Arial Black" panose="020B0604020202020204" pitchFamily="34" charset="0"/>
              </a:defRPr>
            </a:lvl1pPr>
          </a:lstStyle>
          <a:p>
            <a:r>
              <a:rPr lang="en-US" dirty="0"/>
              <a:t>Click to </a:t>
            </a:r>
            <a:br>
              <a:rPr lang="en-US" dirty="0"/>
            </a:br>
            <a:r>
              <a:rPr lang="en-US" dirty="0"/>
              <a:t>edit Master title style</a:t>
            </a:r>
          </a:p>
        </p:txBody>
      </p:sp>
      <p:sp>
        <p:nvSpPr>
          <p:cNvPr id="20" name="Text Placeholder 19"/>
          <p:cNvSpPr>
            <a:spLocks noGrp="1"/>
          </p:cNvSpPr>
          <p:nvPr>
            <p:ph type="body" sz="quarter" idx="13" hasCustomPrompt="1"/>
          </p:nvPr>
        </p:nvSpPr>
        <p:spPr>
          <a:xfrm>
            <a:off x="382588" y="3901558"/>
            <a:ext cx="6012000" cy="719858"/>
          </a:xfrm>
        </p:spPr>
        <p:txBody>
          <a:bodyPr>
            <a:normAutofit/>
          </a:bodyPr>
          <a:lstStyle>
            <a:lvl1pPr marL="0" marR="0" indent="0" algn="l" defTabSz="914378" rtl="0" eaLnBrk="1" fontAlgn="auto" latinLnBrk="0" hangingPunct="1">
              <a:lnSpc>
                <a:spcPct val="100000"/>
              </a:lnSpc>
              <a:spcBef>
                <a:spcPts val="1200"/>
              </a:spcBef>
              <a:spcAft>
                <a:spcPts val="0"/>
              </a:spcAft>
              <a:buClrTx/>
              <a:buSzTx/>
              <a:buFont typeface="Calibri" panose="020F0502020204030204" pitchFamily="34" charset="0"/>
              <a:buNone/>
              <a:tabLst/>
              <a:defRPr lang="fi-FI" sz="1600" b="0" kern="1200" dirty="0">
                <a:solidFill>
                  <a:schemeClr val="bg1"/>
                </a:solidFill>
                <a:latin typeface="+mn-lt"/>
                <a:ea typeface="+mn-ea"/>
                <a:cs typeface="+mn-cs"/>
              </a:defRPr>
            </a:lvl1pPr>
            <a:lvl2pPr>
              <a:defRPr>
                <a:solidFill>
                  <a:srgbClr val="004F71"/>
                </a:solidFill>
              </a:defRPr>
            </a:lvl2pPr>
            <a:lvl3pPr>
              <a:defRPr>
                <a:solidFill>
                  <a:srgbClr val="004F71"/>
                </a:solidFill>
              </a:defRPr>
            </a:lvl3pPr>
            <a:lvl4pPr>
              <a:defRPr>
                <a:solidFill>
                  <a:srgbClr val="004F71"/>
                </a:solidFill>
              </a:defRPr>
            </a:lvl4pPr>
            <a:lvl5pPr>
              <a:defRPr>
                <a:solidFill>
                  <a:srgbClr val="004F71"/>
                </a:solidFill>
              </a:defRPr>
            </a:lvl5pPr>
          </a:lstStyle>
          <a:p>
            <a:pPr lvl="0"/>
            <a:r>
              <a:rPr lang="en-US" dirty="0"/>
              <a:t>Click to add Date and Presenter</a:t>
            </a:r>
          </a:p>
        </p:txBody>
      </p:sp>
      <p:cxnSp>
        <p:nvCxnSpPr>
          <p:cNvPr id="9" name="Straight Connector 8">
            <a:extLst>
              <a:ext uri="{FF2B5EF4-FFF2-40B4-BE49-F238E27FC236}">
                <a16:creationId xmlns:a16="http://schemas.microsoft.com/office/drawing/2014/main" xmlns="" id="{64D25AB9-8020-4C3E-83A3-21C1C12A3332}"/>
              </a:ext>
            </a:extLst>
          </p:cNvPr>
          <p:cNvCxnSpPr>
            <a:cxnSpLocks/>
          </p:cNvCxnSpPr>
          <p:nvPr userDrawn="1"/>
        </p:nvCxnSpPr>
        <p:spPr>
          <a:xfrm>
            <a:off x="382589" y="3704500"/>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xmlns="" id="{D15EA37A-A1F0-409C-B851-F3DCE2A609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4309" y="291517"/>
            <a:ext cx="1037554" cy="461135"/>
          </a:xfrm>
          <a:prstGeom prst="rect">
            <a:avLst/>
          </a:prstGeom>
        </p:spPr>
      </p:pic>
    </p:spTree>
    <p:extLst>
      <p:ext uri="{BB962C8B-B14F-4D97-AF65-F5344CB8AC3E}">
        <p14:creationId xmlns:p14="http://schemas.microsoft.com/office/powerpoint/2010/main" val="1425669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Title slide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itle 10"/>
          <p:cNvSpPr>
            <a:spLocks noGrp="1"/>
          </p:cNvSpPr>
          <p:nvPr>
            <p:ph type="title" hasCustomPrompt="1"/>
          </p:nvPr>
        </p:nvSpPr>
        <p:spPr>
          <a:xfrm>
            <a:off x="382588" y="1002863"/>
            <a:ext cx="6012000" cy="2527205"/>
          </a:xfrm>
        </p:spPr>
        <p:txBody>
          <a:bodyPr anchor="b" anchorCtr="0">
            <a:noAutofit/>
          </a:bodyPr>
          <a:lstStyle>
            <a:lvl1pPr marL="0" algn="l" defTabSz="457189" rtl="0" eaLnBrk="1" latinLnBrk="0" hangingPunct="1">
              <a:lnSpc>
                <a:spcPct val="81000"/>
              </a:lnSpc>
              <a:spcBef>
                <a:spcPct val="0"/>
              </a:spcBef>
              <a:buNone/>
              <a:defRPr lang="en-US" sz="5500" b="1" i="0" kern="1200" cap="all" baseline="0" dirty="0">
                <a:solidFill>
                  <a:schemeClr val="bg1"/>
                </a:solidFill>
                <a:latin typeface="Arial Black" panose="020B0604020202020204" pitchFamily="34" charset="0"/>
                <a:ea typeface="+mj-ea"/>
                <a:cs typeface="Arial Black" panose="020B0604020202020204" pitchFamily="34" charset="0"/>
              </a:defRPr>
            </a:lvl1pPr>
          </a:lstStyle>
          <a:p>
            <a:r>
              <a:rPr lang="en-US" dirty="0"/>
              <a:t>Click to </a:t>
            </a:r>
            <a:br>
              <a:rPr lang="en-US" dirty="0"/>
            </a:br>
            <a:r>
              <a:rPr lang="en-US" dirty="0"/>
              <a:t>edit Master title style</a:t>
            </a:r>
          </a:p>
        </p:txBody>
      </p:sp>
      <p:sp>
        <p:nvSpPr>
          <p:cNvPr id="20" name="Text Placeholder 19"/>
          <p:cNvSpPr>
            <a:spLocks noGrp="1"/>
          </p:cNvSpPr>
          <p:nvPr>
            <p:ph type="body" sz="quarter" idx="13" hasCustomPrompt="1"/>
          </p:nvPr>
        </p:nvSpPr>
        <p:spPr>
          <a:xfrm>
            <a:off x="382588" y="3901558"/>
            <a:ext cx="6012000" cy="719858"/>
          </a:xfrm>
        </p:spPr>
        <p:txBody>
          <a:bodyPr>
            <a:normAutofit/>
          </a:bodyPr>
          <a:lstStyle>
            <a:lvl1pPr marL="0" marR="0" indent="0" algn="l" defTabSz="914378" rtl="0" eaLnBrk="1" fontAlgn="auto" latinLnBrk="0" hangingPunct="1">
              <a:lnSpc>
                <a:spcPct val="100000"/>
              </a:lnSpc>
              <a:spcBef>
                <a:spcPts val="1200"/>
              </a:spcBef>
              <a:spcAft>
                <a:spcPts val="0"/>
              </a:spcAft>
              <a:buClrTx/>
              <a:buSzTx/>
              <a:buFont typeface="Calibri" panose="020F0502020204030204" pitchFamily="34" charset="0"/>
              <a:buNone/>
              <a:tabLst/>
              <a:defRPr lang="fi-FI" sz="1600" b="0" kern="1200" dirty="0">
                <a:solidFill>
                  <a:schemeClr val="bg1"/>
                </a:solidFill>
                <a:latin typeface="+mn-lt"/>
                <a:ea typeface="+mn-ea"/>
                <a:cs typeface="+mn-cs"/>
              </a:defRPr>
            </a:lvl1pPr>
            <a:lvl2pPr>
              <a:defRPr>
                <a:solidFill>
                  <a:srgbClr val="004F71"/>
                </a:solidFill>
              </a:defRPr>
            </a:lvl2pPr>
            <a:lvl3pPr>
              <a:defRPr>
                <a:solidFill>
                  <a:srgbClr val="004F71"/>
                </a:solidFill>
              </a:defRPr>
            </a:lvl3pPr>
            <a:lvl4pPr>
              <a:defRPr>
                <a:solidFill>
                  <a:srgbClr val="004F71"/>
                </a:solidFill>
              </a:defRPr>
            </a:lvl4pPr>
            <a:lvl5pPr>
              <a:defRPr>
                <a:solidFill>
                  <a:srgbClr val="004F71"/>
                </a:solidFill>
              </a:defRPr>
            </a:lvl5pPr>
          </a:lstStyle>
          <a:p>
            <a:pPr lvl="0"/>
            <a:r>
              <a:rPr lang="en-US" dirty="0"/>
              <a:t>Click to add Date and Presenter</a:t>
            </a:r>
          </a:p>
        </p:txBody>
      </p:sp>
      <p:cxnSp>
        <p:nvCxnSpPr>
          <p:cNvPr id="9" name="Straight Connector 8">
            <a:extLst>
              <a:ext uri="{FF2B5EF4-FFF2-40B4-BE49-F238E27FC236}">
                <a16:creationId xmlns:a16="http://schemas.microsoft.com/office/drawing/2014/main" xmlns="" id="{64D25AB9-8020-4C3E-83A3-21C1C12A3332}"/>
              </a:ext>
            </a:extLst>
          </p:cNvPr>
          <p:cNvCxnSpPr>
            <a:cxnSpLocks/>
          </p:cNvCxnSpPr>
          <p:nvPr userDrawn="1"/>
        </p:nvCxnSpPr>
        <p:spPr>
          <a:xfrm>
            <a:off x="382589" y="3704500"/>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xmlns="" id="{D15EA37A-A1F0-409C-B851-F3DCE2A609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4309" y="291517"/>
            <a:ext cx="1037554" cy="461135"/>
          </a:xfrm>
          <a:prstGeom prst="rect">
            <a:avLst/>
          </a:prstGeom>
        </p:spPr>
      </p:pic>
    </p:spTree>
    <p:extLst>
      <p:ext uri="{BB962C8B-B14F-4D97-AF65-F5344CB8AC3E}">
        <p14:creationId xmlns:p14="http://schemas.microsoft.com/office/powerpoint/2010/main" val="2583388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slide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itle 10"/>
          <p:cNvSpPr>
            <a:spLocks noGrp="1"/>
          </p:cNvSpPr>
          <p:nvPr>
            <p:ph type="title" hasCustomPrompt="1"/>
          </p:nvPr>
        </p:nvSpPr>
        <p:spPr>
          <a:xfrm>
            <a:off x="382588" y="1002863"/>
            <a:ext cx="6012000" cy="2527205"/>
          </a:xfrm>
        </p:spPr>
        <p:txBody>
          <a:bodyPr anchor="b" anchorCtr="0">
            <a:noAutofit/>
          </a:bodyPr>
          <a:lstStyle>
            <a:lvl1pPr marL="0" algn="l" defTabSz="457189" rtl="0" eaLnBrk="1" latinLnBrk="0" hangingPunct="1">
              <a:lnSpc>
                <a:spcPct val="81000"/>
              </a:lnSpc>
              <a:spcBef>
                <a:spcPct val="0"/>
              </a:spcBef>
              <a:buNone/>
              <a:defRPr lang="en-US" sz="5500" b="1" i="0" kern="1200" cap="all" baseline="0" dirty="0">
                <a:solidFill>
                  <a:schemeClr val="bg1"/>
                </a:solidFill>
                <a:latin typeface="Arial Black" panose="020B0604020202020204" pitchFamily="34" charset="0"/>
                <a:ea typeface="+mj-ea"/>
                <a:cs typeface="Arial Black" panose="020B0604020202020204" pitchFamily="34" charset="0"/>
              </a:defRPr>
            </a:lvl1pPr>
          </a:lstStyle>
          <a:p>
            <a:r>
              <a:rPr lang="en-US" dirty="0"/>
              <a:t>Click to </a:t>
            </a:r>
            <a:br>
              <a:rPr lang="en-US" dirty="0"/>
            </a:br>
            <a:r>
              <a:rPr lang="en-US" dirty="0"/>
              <a:t>edit Master title style</a:t>
            </a:r>
          </a:p>
        </p:txBody>
      </p:sp>
      <p:sp>
        <p:nvSpPr>
          <p:cNvPr id="20" name="Text Placeholder 19"/>
          <p:cNvSpPr>
            <a:spLocks noGrp="1"/>
          </p:cNvSpPr>
          <p:nvPr>
            <p:ph type="body" sz="quarter" idx="13" hasCustomPrompt="1"/>
          </p:nvPr>
        </p:nvSpPr>
        <p:spPr>
          <a:xfrm>
            <a:off x="382588" y="3901558"/>
            <a:ext cx="6012000" cy="719858"/>
          </a:xfrm>
        </p:spPr>
        <p:txBody>
          <a:bodyPr>
            <a:normAutofit/>
          </a:bodyPr>
          <a:lstStyle>
            <a:lvl1pPr marL="0" marR="0" indent="0" algn="l" defTabSz="914378" rtl="0" eaLnBrk="1" fontAlgn="auto" latinLnBrk="0" hangingPunct="1">
              <a:lnSpc>
                <a:spcPct val="100000"/>
              </a:lnSpc>
              <a:spcBef>
                <a:spcPts val="1200"/>
              </a:spcBef>
              <a:spcAft>
                <a:spcPts val="0"/>
              </a:spcAft>
              <a:buClrTx/>
              <a:buSzTx/>
              <a:buFont typeface="Calibri" panose="020F0502020204030204" pitchFamily="34" charset="0"/>
              <a:buNone/>
              <a:tabLst/>
              <a:defRPr lang="fi-FI" sz="1600" b="0" kern="1200" dirty="0">
                <a:solidFill>
                  <a:schemeClr val="bg1"/>
                </a:solidFill>
                <a:latin typeface="+mn-lt"/>
                <a:ea typeface="+mn-ea"/>
                <a:cs typeface="+mn-cs"/>
              </a:defRPr>
            </a:lvl1pPr>
            <a:lvl2pPr>
              <a:defRPr>
                <a:solidFill>
                  <a:srgbClr val="004F71"/>
                </a:solidFill>
              </a:defRPr>
            </a:lvl2pPr>
            <a:lvl3pPr>
              <a:defRPr>
                <a:solidFill>
                  <a:srgbClr val="004F71"/>
                </a:solidFill>
              </a:defRPr>
            </a:lvl3pPr>
            <a:lvl4pPr>
              <a:defRPr>
                <a:solidFill>
                  <a:srgbClr val="004F71"/>
                </a:solidFill>
              </a:defRPr>
            </a:lvl4pPr>
            <a:lvl5pPr>
              <a:defRPr>
                <a:solidFill>
                  <a:srgbClr val="004F71"/>
                </a:solidFill>
              </a:defRPr>
            </a:lvl5pPr>
          </a:lstStyle>
          <a:p>
            <a:pPr lvl="0"/>
            <a:r>
              <a:rPr lang="en-US" dirty="0"/>
              <a:t>Click to add Date and Presenter</a:t>
            </a:r>
          </a:p>
        </p:txBody>
      </p:sp>
      <p:cxnSp>
        <p:nvCxnSpPr>
          <p:cNvPr id="9" name="Straight Connector 8">
            <a:extLst>
              <a:ext uri="{FF2B5EF4-FFF2-40B4-BE49-F238E27FC236}">
                <a16:creationId xmlns:a16="http://schemas.microsoft.com/office/drawing/2014/main" xmlns="" id="{64D25AB9-8020-4C3E-83A3-21C1C12A3332}"/>
              </a:ext>
            </a:extLst>
          </p:cNvPr>
          <p:cNvCxnSpPr>
            <a:cxnSpLocks/>
          </p:cNvCxnSpPr>
          <p:nvPr userDrawn="1"/>
        </p:nvCxnSpPr>
        <p:spPr>
          <a:xfrm>
            <a:off x="382589" y="3704500"/>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xmlns="" id="{D15EA37A-A1F0-409C-B851-F3DCE2A609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4309" y="291517"/>
            <a:ext cx="1037554" cy="461135"/>
          </a:xfrm>
          <a:prstGeom prst="rect">
            <a:avLst/>
          </a:prstGeom>
        </p:spPr>
      </p:pic>
    </p:spTree>
    <p:extLst>
      <p:ext uri="{BB962C8B-B14F-4D97-AF65-F5344CB8AC3E}">
        <p14:creationId xmlns:p14="http://schemas.microsoft.com/office/powerpoint/2010/main" val="319266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green">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9" name="Title 10"/>
          <p:cNvSpPr>
            <a:spLocks noGrp="1"/>
          </p:cNvSpPr>
          <p:nvPr>
            <p:ph type="title" hasCustomPrompt="1"/>
          </p:nvPr>
        </p:nvSpPr>
        <p:spPr>
          <a:xfrm>
            <a:off x="382588" y="1002862"/>
            <a:ext cx="6012000" cy="2527205"/>
          </a:xfrm>
        </p:spPr>
        <p:txBody>
          <a:bodyPr anchor="b" anchorCtr="0">
            <a:noAutofit/>
          </a:bodyPr>
          <a:lstStyle>
            <a:lvl1pPr marL="0" algn="l" defTabSz="457200" rtl="0" eaLnBrk="1" latinLnBrk="0" hangingPunct="1">
              <a:lnSpc>
                <a:spcPct val="81000"/>
              </a:lnSpc>
              <a:spcBef>
                <a:spcPct val="0"/>
              </a:spcBef>
              <a:buNone/>
              <a:defRPr lang="en-US" sz="5500" b="0" i="0" kern="1200" cap="all" baseline="0" dirty="0">
                <a:solidFill>
                  <a:schemeClr val="bg1"/>
                </a:solidFill>
                <a:latin typeface="Arial Black" panose="020B0604020202020204" pitchFamily="34" charset="0"/>
                <a:ea typeface="+mj-ea"/>
                <a:cs typeface="Arial Black" panose="020B0604020202020204" pitchFamily="34" charset="0"/>
              </a:defRPr>
            </a:lvl1pPr>
          </a:lstStyle>
          <a:p>
            <a:r>
              <a:rPr lang="en-US" dirty="0"/>
              <a:t>Click to </a:t>
            </a:r>
            <a:br>
              <a:rPr lang="en-US" dirty="0"/>
            </a:br>
            <a:r>
              <a:rPr lang="en-US" dirty="0"/>
              <a:t>edit Master title style</a:t>
            </a:r>
          </a:p>
        </p:txBody>
      </p:sp>
      <p:sp>
        <p:nvSpPr>
          <p:cNvPr id="20" name="Text Placeholder 19"/>
          <p:cNvSpPr>
            <a:spLocks noGrp="1"/>
          </p:cNvSpPr>
          <p:nvPr>
            <p:ph type="body" sz="quarter" idx="13" hasCustomPrompt="1"/>
          </p:nvPr>
        </p:nvSpPr>
        <p:spPr>
          <a:xfrm>
            <a:off x="382588" y="3901558"/>
            <a:ext cx="6012000" cy="719858"/>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 typeface="Calibri" panose="020F0502020204030204" pitchFamily="34" charset="0"/>
              <a:buNone/>
              <a:tabLst/>
              <a:defRPr lang="fi-FI" sz="1600" b="0" kern="1200" dirty="0">
                <a:solidFill>
                  <a:schemeClr val="bg1"/>
                </a:solidFill>
                <a:latin typeface="+mn-lt"/>
                <a:ea typeface="+mn-ea"/>
                <a:cs typeface="+mn-cs"/>
              </a:defRPr>
            </a:lvl1pPr>
            <a:lvl2pPr>
              <a:defRPr>
                <a:solidFill>
                  <a:srgbClr val="004F71"/>
                </a:solidFill>
              </a:defRPr>
            </a:lvl2pPr>
            <a:lvl3pPr>
              <a:defRPr>
                <a:solidFill>
                  <a:srgbClr val="004F71"/>
                </a:solidFill>
              </a:defRPr>
            </a:lvl3pPr>
            <a:lvl4pPr>
              <a:defRPr>
                <a:solidFill>
                  <a:srgbClr val="004F71"/>
                </a:solidFill>
              </a:defRPr>
            </a:lvl4pPr>
            <a:lvl5pPr>
              <a:defRPr>
                <a:solidFill>
                  <a:srgbClr val="004F71"/>
                </a:solidFill>
              </a:defRPr>
            </a:lvl5pPr>
          </a:lstStyle>
          <a:p>
            <a:pPr lvl="0"/>
            <a:r>
              <a:rPr lang="en-US" dirty="0"/>
              <a:t>Click to add Date and Presenter</a:t>
            </a:r>
          </a:p>
        </p:txBody>
      </p:sp>
      <p:cxnSp>
        <p:nvCxnSpPr>
          <p:cNvPr id="9" name="Straight Connector 8">
            <a:extLst>
              <a:ext uri="{FF2B5EF4-FFF2-40B4-BE49-F238E27FC236}">
                <a16:creationId xmlns:a16="http://schemas.microsoft.com/office/drawing/2014/main" xmlns="" id="{64D25AB9-8020-4C3E-83A3-21C1C12A3332}"/>
              </a:ext>
            </a:extLst>
          </p:cNvPr>
          <p:cNvCxnSpPr>
            <a:cxnSpLocks/>
          </p:cNvCxnSpPr>
          <p:nvPr userDrawn="1"/>
        </p:nvCxnSpPr>
        <p:spPr>
          <a:xfrm>
            <a:off x="382588" y="3704500"/>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xmlns="" id="{D15EA37A-A1F0-409C-B851-F3DCE2A609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1933" y="336806"/>
            <a:ext cx="1037554" cy="370554"/>
          </a:xfrm>
          <a:prstGeom prst="rect">
            <a:avLst/>
          </a:prstGeom>
        </p:spPr>
      </p:pic>
    </p:spTree>
    <p:extLst>
      <p:ext uri="{BB962C8B-B14F-4D97-AF65-F5344CB8AC3E}">
        <p14:creationId xmlns:p14="http://schemas.microsoft.com/office/powerpoint/2010/main" val="3631633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xmlns="" id="{86E62A92-4FD1-4D77-82F6-84F8E0AF784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72000" y="0"/>
            <a:ext cx="4572000" cy="5143494"/>
          </a:xfrm>
          <a:prstGeom prst="rect">
            <a:avLst/>
          </a:prstGeom>
        </p:spPr>
      </p:pic>
      <p:sp>
        <p:nvSpPr>
          <p:cNvPr id="2" name="Title 1"/>
          <p:cNvSpPr>
            <a:spLocks noGrp="1"/>
          </p:cNvSpPr>
          <p:nvPr>
            <p:ph type="title" hasCustomPrompt="1"/>
          </p:nvPr>
        </p:nvSpPr>
        <p:spPr>
          <a:xfrm>
            <a:off x="382588" y="2052089"/>
            <a:ext cx="4920932" cy="1788391"/>
          </a:xfrm>
        </p:spPr>
        <p:txBody>
          <a:bodyPr>
            <a:noAutofit/>
          </a:bodyPr>
          <a:lstStyle>
            <a:lvl1pPr algn="l" defTabSz="342892" rtl="0" eaLnBrk="1" latinLnBrk="0" hangingPunct="1">
              <a:lnSpc>
                <a:spcPct val="90000"/>
              </a:lnSpc>
              <a:spcBef>
                <a:spcPct val="0"/>
              </a:spcBef>
              <a:buNone/>
              <a:defRPr lang="en-US" sz="5400" b="1" i="0" kern="1200" cap="all" dirty="0">
                <a:solidFill>
                  <a:schemeClr val="tx1"/>
                </a:solidFill>
                <a:latin typeface="Arial Black" panose="020B0604020202020204" pitchFamily="34" charset="0"/>
                <a:ea typeface="+mj-ea"/>
                <a:cs typeface="Arial Black" panose="020B0604020202020204" pitchFamily="34" charset="0"/>
              </a:defRPr>
            </a:lvl1pPr>
          </a:lstStyle>
          <a:p>
            <a:r>
              <a:rPr lang="en-US" dirty="0"/>
              <a:t>Title goes here</a:t>
            </a:r>
          </a:p>
        </p:txBody>
      </p:sp>
      <p:sp>
        <p:nvSpPr>
          <p:cNvPr id="6" name="Slide Number Placeholder 5"/>
          <p:cNvSpPr>
            <a:spLocks noGrp="1"/>
          </p:cNvSpPr>
          <p:nvPr>
            <p:ph type="sldNum" sz="quarter" idx="12"/>
          </p:nvPr>
        </p:nvSpPr>
        <p:spPr>
          <a:xfrm>
            <a:off x="8288339" y="4874847"/>
            <a:ext cx="468000" cy="135000"/>
          </a:xfrm>
          <a:prstGeom prst="rect">
            <a:avLst/>
          </a:prstGeom>
        </p:spPr>
        <p:txBody>
          <a:bodyPr/>
          <a:lstStyle/>
          <a:p>
            <a:fld id="{C60C2248-B95D-984B-A0F4-42B9A4652AA7}" type="slidenum">
              <a:rPr lang="en-US" smtClean="0">
                <a:solidFill>
                  <a:srgbClr val="000000">
                    <a:lumMod val="65000"/>
                    <a:lumOff val="35000"/>
                  </a:srgbClr>
                </a:solidFill>
              </a:rPr>
              <a:pPr/>
              <a:t>‹#›</a:t>
            </a:fld>
            <a:endParaRPr lang="en-US" dirty="0">
              <a:solidFill>
                <a:srgbClr val="000000">
                  <a:lumMod val="65000"/>
                  <a:lumOff val="35000"/>
                </a:srgbClr>
              </a:solidFill>
            </a:endParaRPr>
          </a:p>
        </p:txBody>
      </p:sp>
      <p:sp>
        <p:nvSpPr>
          <p:cNvPr id="4" name="Text Placeholder 3">
            <a:extLst>
              <a:ext uri="{FF2B5EF4-FFF2-40B4-BE49-F238E27FC236}">
                <a16:creationId xmlns:a16="http://schemas.microsoft.com/office/drawing/2014/main" xmlns="" id="{A990BB0C-1568-4800-B1EF-F0EC8B110158}"/>
              </a:ext>
            </a:extLst>
          </p:cNvPr>
          <p:cNvSpPr>
            <a:spLocks noGrp="1"/>
          </p:cNvSpPr>
          <p:nvPr>
            <p:ph type="body" sz="quarter" idx="13" hasCustomPrompt="1"/>
          </p:nvPr>
        </p:nvSpPr>
        <p:spPr>
          <a:xfrm>
            <a:off x="382589" y="1366979"/>
            <a:ext cx="5095875" cy="296542"/>
          </a:xfrm>
        </p:spPr>
        <p:txBody>
          <a:bodyPr>
            <a:normAutofit/>
          </a:bodyPr>
          <a:lstStyle>
            <a:lvl1pPr marL="0" indent="0">
              <a:buNone/>
              <a:defRPr sz="1600">
                <a:solidFill>
                  <a:schemeClr val="accent1"/>
                </a:solidFill>
                <a:latin typeface="Arial Black" panose="020B0A04020102020204" pitchFamily="34" charset="0"/>
              </a:defRPr>
            </a:lvl1pPr>
            <a:lvl2pPr marL="180971" indent="0">
              <a:buNone/>
              <a:defRPr/>
            </a:lvl2pPr>
            <a:lvl3pPr marL="361941" indent="0">
              <a:buNone/>
              <a:defRPr/>
            </a:lvl3pPr>
            <a:lvl4pPr marL="447664" indent="0">
              <a:buNone/>
              <a:defRPr/>
            </a:lvl4pPr>
            <a:lvl5pPr marL="627047" indent="0">
              <a:buNone/>
              <a:defRPr/>
            </a:lvl5pPr>
          </a:lstStyle>
          <a:p>
            <a:r>
              <a:rPr lang="en-US" dirty="0"/>
              <a:t>DIVIDER</a:t>
            </a:r>
          </a:p>
        </p:txBody>
      </p:sp>
    </p:spTree>
    <p:extLst>
      <p:ext uri="{BB962C8B-B14F-4D97-AF65-F5344CB8AC3E}">
        <p14:creationId xmlns:p14="http://schemas.microsoft.com/office/powerpoint/2010/main" val="22319916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288339" y="4874847"/>
            <a:ext cx="468000" cy="135000"/>
          </a:xfrm>
          <a:prstGeom prst="rect">
            <a:avLst/>
          </a:prstGeom>
        </p:spPr>
        <p:txBody>
          <a:bodyPr/>
          <a:lstStyle/>
          <a:p>
            <a:fld id="{C60C2248-B95D-984B-A0F4-42B9A4652AA7}" type="slidenum">
              <a:rPr lang="en-US" smtClean="0">
                <a:solidFill>
                  <a:srgbClr val="000000">
                    <a:lumMod val="65000"/>
                    <a:lumOff val="35000"/>
                  </a:srgbClr>
                </a:solidFill>
              </a:rPr>
              <a:pPr/>
              <a:t>‹#›</a:t>
            </a:fld>
            <a:endParaRPr lang="en-US" dirty="0">
              <a:solidFill>
                <a:srgbClr val="000000">
                  <a:lumMod val="65000"/>
                  <a:lumOff val="35000"/>
                </a:srgbClr>
              </a:solidFill>
            </a:endParaRPr>
          </a:p>
        </p:txBody>
      </p:sp>
      <p:sp>
        <p:nvSpPr>
          <p:cNvPr id="12" name="Title 10">
            <a:extLst>
              <a:ext uri="{FF2B5EF4-FFF2-40B4-BE49-F238E27FC236}">
                <a16:creationId xmlns:a16="http://schemas.microsoft.com/office/drawing/2014/main" xmlns="" id="{452CCEFB-C18F-A64F-B60C-083515B4CAF8}"/>
              </a:ext>
            </a:extLst>
          </p:cNvPr>
          <p:cNvSpPr>
            <a:spLocks noGrp="1"/>
          </p:cNvSpPr>
          <p:nvPr>
            <p:ph type="title" hasCustomPrompt="1"/>
          </p:nvPr>
        </p:nvSpPr>
        <p:spPr>
          <a:xfrm>
            <a:off x="382588" y="233860"/>
            <a:ext cx="8151812" cy="1154370"/>
          </a:xfrm>
        </p:spPr>
        <p:txBody>
          <a:bodyPr anchor="b" anchorCtr="0">
            <a:noAutofit/>
          </a:bodyPr>
          <a:lstStyle>
            <a:lvl1pPr marL="0" algn="l" defTabSz="457189" rtl="0" eaLnBrk="1" latinLnBrk="0" hangingPunct="1">
              <a:lnSpc>
                <a:spcPct val="81000"/>
              </a:lnSpc>
              <a:spcBef>
                <a:spcPct val="0"/>
              </a:spcBef>
              <a:buNone/>
              <a:defRPr lang="en-US" sz="3000" b="1" i="0" kern="1200" cap="none" baseline="0" dirty="0">
                <a:solidFill>
                  <a:schemeClr val="tx2"/>
                </a:solidFill>
                <a:latin typeface="Arial Black" panose="020B0604020202020204" pitchFamily="34" charset="0"/>
                <a:ea typeface="+mj-ea"/>
                <a:cs typeface="Arial Black" panose="020B0604020202020204" pitchFamily="34" charset="0"/>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xmlns="" id="{D46B0A95-6E63-3840-B40E-6C60B9165F81}"/>
              </a:ext>
            </a:extLst>
          </p:cNvPr>
          <p:cNvCxnSpPr>
            <a:cxnSpLocks/>
          </p:cNvCxnSpPr>
          <p:nvPr userDrawn="1"/>
        </p:nvCxnSpPr>
        <p:spPr>
          <a:xfrm>
            <a:off x="382589" y="1562663"/>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87009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4_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288339" y="4874847"/>
            <a:ext cx="468000" cy="135000"/>
          </a:xfrm>
          <a:prstGeom prst="rect">
            <a:avLst/>
          </a:prstGeom>
        </p:spPr>
        <p:txBody>
          <a:bodyPr/>
          <a:lstStyle/>
          <a:p>
            <a:fld id="{C60C2248-B95D-984B-A0F4-42B9A4652AA7}" type="slidenum">
              <a:rPr lang="en-US" smtClean="0">
                <a:solidFill>
                  <a:srgbClr val="000000">
                    <a:lumMod val="65000"/>
                    <a:lumOff val="35000"/>
                  </a:srgbClr>
                </a:solidFill>
              </a:rPr>
              <a:pPr/>
              <a:t>‹#›</a:t>
            </a:fld>
            <a:endParaRPr lang="en-US" dirty="0">
              <a:solidFill>
                <a:srgbClr val="000000">
                  <a:lumMod val="65000"/>
                  <a:lumOff val="35000"/>
                </a:srgbClr>
              </a:solidFill>
            </a:endParaRPr>
          </a:p>
        </p:txBody>
      </p:sp>
      <p:sp>
        <p:nvSpPr>
          <p:cNvPr id="12" name="Title 10">
            <a:extLst>
              <a:ext uri="{FF2B5EF4-FFF2-40B4-BE49-F238E27FC236}">
                <a16:creationId xmlns:a16="http://schemas.microsoft.com/office/drawing/2014/main" xmlns="" id="{452CCEFB-C18F-A64F-B60C-083515B4CAF8}"/>
              </a:ext>
            </a:extLst>
          </p:cNvPr>
          <p:cNvSpPr>
            <a:spLocks noGrp="1"/>
          </p:cNvSpPr>
          <p:nvPr>
            <p:ph type="title" hasCustomPrompt="1"/>
          </p:nvPr>
        </p:nvSpPr>
        <p:spPr>
          <a:xfrm>
            <a:off x="382588" y="233860"/>
            <a:ext cx="8151812" cy="1154370"/>
          </a:xfrm>
        </p:spPr>
        <p:txBody>
          <a:bodyPr anchor="b" anchorCtr="0">
            <a:noAutofit/>
          </a:bodyPr>
          <a:lstStyle>
            <a:lvl1pPr marL="0" algn="l" defTabSz="457189" rtl="0" eaLnBrk="1" latinLnBrk="0" hangingPunct="1">
              <a:lnSpc>
                <a:spcPct val="81000"/>
              </a:lnSpc>
              <a:spcBef>
                <a:spcPct val="0"/>
              </a:spcBef>
              <a:buNone/>
              <a:defRPr lang="en-US" sz="3000" b="1" i="0" kern="1200" cap="none" baseline="0" dirty="0">
                <a:solidFill>
                  <a:schemeClr val="tx2"/>
                </a:solidFill>
                <a:latin typeface="Arial Black" panose="020B0604020202020204" pitchFamily="34" charset="0"/>
                <a:ea typeface="+mj-ea"/>
                <a:cs typeface="Arial Black" panose="020B0604020202020204" pitchFamily="34" charset="0"/>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xmlns="" id="{D46B0A95-6E63-3840-B40E-6C60B9165F81}"/>
              </a:ext>
            </a:extLst>
          </p:cNvPr>
          <p:cNvCxnSpPr>
            <a:cxnSpLocks/>
          </p:cNvCxnSpPr>
          <p:nvPr userDrawn="1"/>
        </p:nvCxnSpPr>
        <p:spPr>
          <a:xfrm>
            <a:off x="382589" y="1562663"/>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74440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390527" y="1242148"/>
            <a:ext cx="8353233" cy="69451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7083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subtitle and content Layout">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382396" y="741760"/>
            <a:ext cx="8361362" cy="512040"/>
          </a:xfrm>
        </p:spPr>
        <p:txBody>
          <a:bodyPr>
            <a:normAutofit/>
          </a:bodyPr>
          <a:lstStyle>
            <a:lvl1pPr marL="0" indent="0">
              <a:lnSpc>
                <a:spcPct val="90000"/>
              </a:lnSpc>
              <a:buFontTx/>
              <a:buNone/>
              <a:defRPr sz="1600" b="0">
                <a:solidFill>
                  <a:schemeClr val="tx1"/>
                </a:solidFill>
              </a:defRPr>
            </a:lvl1pPr>
          </a:lstStyle>
          <a:p>
            <a:pPr lvl="0"/>
            <a:r>
              <a:rPr lang="en-US"/>
              <a:t>Edit Master text styles</a:t>
            </a:r>
          </a:p>
        </p:txBody>
      </p:sp>
      <p:sp>
        <p:nvSpPr>
          <p:cNvPr id="2" name="Title 1"/>
          <p:cNvSpPr>
            <a:spLocks noGrp="1"/>
          </p:cNvSpPr>
          <p:nvPr>
            <p:ph type="title"/>
          </p:nvPr>
        </p:nvSpPr>
        <p:spPr>
          <a:xfrm>
            <a:off x="382588" y="383309"/>
            <a:ext cx="8361170" cy="320136"/>
          </a:xfrm>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a:xfrm>
            <a:off x="8288339" y="4877568"/>
            <a:ext cx="468000" cy="135000"/>
          </a:xfrm>
          <a:prstGeom prst="rect">
            <a:avLst/>
          </a:prstGeom>
        </p:spPr>
        <p:txBody>
          <a:bodyPr/>
          <a:lstStyle/>
          <a:p>
            <a:fld id="{C60C2248-B95D-984B-A0F4-42B9A4652AA7}" type="slidenum">
              <a:rPr lang="en-US" smtClean="0">
                <a:solidFill>
                  <a:srgbClr val="000000">
                    <a:lumMod val="65000"/>
                    <a:lumOff val="35000"/>
                  </a:srgbClr>
                </a:solidFill>
              </a:rPr>
              <a:pPr/>
              <a:t>‹#›</a:t>
            </a:fld>
            <a:endParaRPr lang="en-US" dirty="0">
              <a:solidFill>
                <a:srgbClr val="000000">
                  <a:lumMod val="65000"/>
                  <a:lumOff val="35000"/>
                </a:srgbClr>
              </a:solidFill>
            </a:endParaRPr>
          </a:p>
        </p:txBody>
      </p:sp>
      <p:sp>
        <p:nvSpPr>
          <p:cNvPr id="7" name="Content Placeholder 6"/>
          <p:cNvSpPr>
            <a:spLocks noGrp="1"/>
          </p:cNvSpPr>
          <p:nvPr>
            <p:ph sz="quarter" idx="14"/>
          </p:nvPr>
        </p:nvSpPr>
        <p:spPr>
          <a:xfrm>
            <a:off x="390527" y="1374775"/>
            <a:ext cx="8353233" cy="69451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58150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Content Placeholder 7"/>
          <p:cNvSpPr>
            <a:spLocks noGrp="1"/>
          </p:cNvSpPr>
          <p:nvPr>
            <p:ph sz="quarter" idx="13"/>
          </p:nvPr>
        </p:nvSpPr>
        <p:spPr>
          <a:xfrm>
            <a:off x="388314" y="1235869"/>
            <a:ext cx="4097192" cy="694517"/>
          </a:xfrm>
        </p:spPr>
        <p:txBody>
          <a:bodyPr/>
          <a:lstStyle/>
          <a:p>
            <a:pPr lvl="0"/>
            <a:r>
              <a:rPr lang="en-US"/>
              <a:t>Edit Master text styles</a:t>
            </a:r>
          </a:p>
          <a:p>
            <a:pPr lvl="1"/>
            <a:r>
              <a:rPr lang="en-US"/>
              <a:t>Second level</a:t>
            </a:r>
          </a:p>
          <a:p>
            <a:pPr lvl="2"/>
            <a:r>
              <a:rPr lang="en-US"/>
              <a:t>Third level</a:t>
            </a:r>
          </a:p>
        </p:txBody>
      </p:sp>
      <p:sp>
        <p:nvSpPr>
          <p:cNvPr id="9" name="Content Placeholder 7"/>
          <p:cNvSpPr>
            <a:spLocks noGrp="1"/>
          </p:cNvSpPr>
          <p:nvPr>
            <p:ph sz="quarter" idx="14"/>
          </p:nvPr>
        </p:nvSpPr>
        <p:spPr>
          <a:xfrm>
            <a:off x="4633577" y="1235869"/>
            <a:ext cx="4096800" cy="694517"/>
          </a:xfrm>
        </p:spPr>
        <p:txBody>
          <a:bodyPr/>
          <a:lstStyle/>
          <a:p>
            <a:pPr lvl="0"/>
            <a:r>
              <a:rPr lang="en-US"/>
              <a:t>Edit Master text styles</a:t>
            </a:r>
          </a:p>
          <a:p>
            <a:pPr lvl="1"/>
            <a:r>
              <a:rPr lang="en-US"/>
              <a:t>Second level</a:t>
            </a:r>
          </a:p>
          <a:p>
            <a:pPr lvl="2"/>
            <a:r>
              <a:rPr lang="en-US"/>
              <a:t>Third level</a:t>
            </a:r>
          </a:p>
        </p:txBody>
      </p:sp>
      <p:sp>
        <p:nvSpPr>
          <p:cNvPr id="3" name="Slide Number Placeholder 2"/>
          <p:cNvSpPr>
            <a:spLocks noGrp="1"/>
          </p:cNvSpPr>
          <p:nvPr>
            <p:ph type="sldNum" sz="quarter" idx="15"/>
          </p:nvPr>
        </p:nvSpPr>
        <p:spPr>
          <a:xfrm>
            <a:off x="8288339" y="4877568"/>
            <a:ext cx="468000" cy="135000"/>
          </a:xfrm>
          <a:prstGeom prst="rect">
            <a:avLst/>
          </a:prstGeom>
        </p:spPr>
        <p:txBody>
          <a:bodyPr/>
          <a:lstStyle/>
          <a:p>
            <a:fld id="{C60C2248-B95D-984B-A0F4-42B9A4652AA7}" type="slidenum">
              <a:rPr lang="en-US" smtClean="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3310606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20136"/>
          </a:xfrm>
        </p:spPr>
        <p:txBody>
          <a:bodyPr/>
          <a:lstStyle/>
          <a:p>
            <a:r>
              <a:rPr lang="en-US"/>
              <a:t>Click to edit Master title style</a:t>
            </a:r>
            <a:endParaRPr lang="en-US" dirty="0"/>
          </a:p>
        </p:txBody>
      </p:sp>
      <p:sp>
        <p:nvSpPr>
          <p:cNvPr id="7" name="Slide Number Placeholder 6"/>
          <p:cNvSpPr>
            <a:spLocks noGrp="1"/>
          </p:cNvSpPr>
          <p:nvPr>
            <p:ph type="sldNum" sz="quarter" idx="12"/>
          </p:nvPr>
        </p:nvSpPr>
        <p:spPr>
          <a:xfrm>
            <a:off x="8288339" y="4877568"/>
            <a:ext cx="468000" cy="135000"/>
          </a:xfrm>
          <a:prstGeom prst="rect">
            <a:avLst/>
          </a:prstGeom>
        </p:spPr>
        <p:txBody>
          <a:bodyPr/>
          <a:lstStyle/>
          <a:p>
            <a:fld id="{C60C2248-B95D-984B-A0F4-42B9A4652AA7}" type="slidenum">
              <a:rPr lang="en-US" smtClean="0">
                <a:solidFill>
                  <a:srgbClr val="000000">
                    <a:lumMod val="65000"/>
                    <a:lumOff val="35000"/>
                  </a:srgbClr>
                </a:solidFill>
              </a:rPr>
              <a:pPr/>
              <a:t>‹#›</a:t>
            </a:fld>
            <a:endParaRPr lang="en-US" dirty="0">
              <a:solidFill>
                <a:srgbClr val="000000">
                  <a:lumMod val="65000"/>
                  <a:lumOff val="35000"/>
                </a:srgbClr>
              </a:solidFill>
            </a:endParaRPr>
          </a:p>
        </p:txBody>
      </p:sp>
      <p:sp>
        <p:nvSpPr>
          <p:cNvPr id="8" name="Content Placeholder 7"/>
          <p:cNvSpPr>
            <a:spLocks noGrp="1"/>
          </p:cNvSpPr>
          <p:nvPr>
            <p:ph sz="quarter" idx="13"/>
          </p:nvPr>
        </p:nvSpPr>
        <p:spPr>
          <a:xfrm>
            <a:off x="388314" y="1371601"/>
            <a:ext cx="4097192" cy="694517"/>
          </a:xfrm>
        </p:spPr>
        <p:txBody>
          <a:bodyPr/>
          <a:lstStyle/>
          <a:p>
            <a:pPr lvl="0"/>
            <a:r>
              <a:rPr lang="en-US"/>
              <a:t>Edit Master text styles</a:t>
            </a:r>
          </a:p>
          <a:p>
            <a:pPr lvl="1"/>
            <a:r>
              <a:rPr lang="en-US"/>
              <a:t>Second level</a:t>
            </a:r>
          </a:p>
          <a:p>
            <a:pPr lvl="2"/>
            <a:r>
              <a:rPr lang="en-US"/>
              <a:t>Third level</a:t>
            </a:r>
          </a:p>
        </p:txBody>
      </p:sp>
      <p:sp>
        <p:nvSpPr>
          <p:cNvPr id="9" name="Content Placeholder 7"/>
          <p:cNvSpPr>
            <a:spLocks noGrp="1"/>
          </p:cNvSpPr>
          <p:nvPr>
            <p:ph sz="quarter" idx="14"/>
          </p:nvPr>
        </p:nvSpPr>
        <p:spPr>
          <a:xfrm>
            <a:off x="4633577" y="1371601"/>
            <a:ext cx="4096800" cy="694517"/>
          </a:xfrm>
        </p:spPr>
        <p:txBody>
          <a:bodyPr/>
          <a:lstStyle/>
          <a:p>
            <a:pPr lvl="0"/>
            <a:r>
              <a:rPr lang="en-US"/>
              <a:t>Edit Master text styles</a:t>
            </a:r>
          </a:p>
          <a:p>
            <a:pPr lvl="1"/>
            <a:r>
              <a:rPr lang="en-US"/>
              <a:t>Second level</a:t>
            </a:r>
          </a:p>
          <a:p>
            <a:pPr lvl="2"/>
            <a:r>
              <a:rPr lang="en-US"/>
              <a:t>Third level</a:t>
            </a:r>
          </a:p>
        </p:txBody>
      </p:sp>
      <p:sp>
        <p:nvSpPr>
          <p:cNvPr id="6" name="Text Placeholder 5"/>
          <p:cNvSpPr>
            <a:spLocks noGrp="1"/>
          </p:cNvSpPr>
          <p:nvPr>
            <p:ph type="body" sz="quarter" idx="15"/>
          </p:nvPr>
        </p:nvSpPr>
        <p:spPr>
          <a:xfrm>
            <a:off x="382396" y="741760"/>
            <a:ext cx="8361362" cy="513000"/>
          </a:xfrm>
        </p:spPr>
        <p:txBody>
          <a:bodyPr>
            <a:normAutofit/>
          </a:bodyPr>
          <a:lstStyle>
            <a:lvl1pPr marL="0" indent="0">
              <a:lnSpc>
                <a:spcPct val="90000"/>
              </a:lnSpc>
              <a:buFontTx/>
              <a:buNone/>
              <a:defRPr sz="1600" b="0">
                <a:solidFill>
                  <a:schemeClr val="tx1"/>
                </a:solidFill>
              </a:defRPr>
            </a:lvl1pPr>
          </a:lstStyle>
          <a:p>
            <a:pPr lvl="0"/>
            <a:r>
              <a:rPr lang="en-US"/>
              <a:t>Edit Master text styles</a:t>
            </a:r>
          </a:p>
        </p:txBody>
      </p:sp>
    </p:spTree>
    <p:extLst>
      <p:ext uri="{BB962C8B-B14F-4D97-AF65-F5344CB8AC3E}">
        <p14:creationId xmlns:p14="http://schemas.microsoft.com/office/powerpoint/2010/main" val="24743136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20136"/>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8288339" y="4877568"/>
            <a:ext cx="468000" cy="135000"/>
          </a:xfrm>
          <a:prstGeom prst="rect">
            <a:avLst/>
          </a:prstGeom>
        </p:spPr>
        <p:txBody>
          <a:bodyPr/>
          <a:lstStyle/>
          <a:p>
            <a:fld id="{C60C2248-B95D-984B-A0F4-42B9A4652AA7}" type="slidenum">
              <a:rPr lang="en-US" smtClean="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13386129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with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20136"/>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8288339" y="4877568"/>
            <a:ext cx="468000" cy="135000"/>
          </a:xfrm>
          <a:prstGeom prst="rect">
            <a:avLst/>
          </a:prstGeom>
        </p:spPr>
        <p:txBody>
          <a:bodyPr/>
          <a:lstStyle/>
          <a:p>
            <a:fld id="{C60C2248-B95D-984B-A0F4-42B9A4652AA7}" type="slidenum">
              <a:rPr lang="en-US" smtClean="0">
                <a:solidFill>
                  <a:srgbClr val="000000">
                    <a:lumMod val="65000"/>
                    <a:lumOff val="35000"/>
                  </a:srgbClr>
                </a:solidFill>
              </a:rPr>
              <a:pPr/>
              <a:t>‹#›</a:t>
            </a:fld>
            <a:endParaRPr lang="en-US" dirty="0">
              <a:solidFill>
                <a:srgbClr val="000000">
                  <a:lumMod val="65000"/>
                  <a:lumOff val="35000"/>
                </a:srgbClr>
              </a:solidFill>
            </a:endParaRPr>
          </a:p>
        </p:txBody>
      </p:sp>
      <p:sp>
        <p:nvSpPr>
          <p:cNvPr id="7" name="Text Placeholder 5"/>
          <p:cNvSpPr>
            <a:spLocks noGrp="1"/>
          </p:cNvSpPr>
          <p:nvPr>
            <p:ph type="body" sz="quarter" idx="15"/>
          </p:nvPr>
        </p:nvSpPr>
        <p:spPr>
          <a:xfrm>
            <a:off x="382396" y="745403"/>
            <a:ext cx="8361362" cy="513000"/>
          </a:xfrm>
        </p:spPr>
        <p:txBody>
          <a:bodyPr>
            <a:normAutofit/>
          </a:bodyPr>
          <a:lstStyle>
            <a:lvl1pPr marL="0" indent="0">
              <a:lnSpc>
                <a:spcPct val="90000"/>
              </a:lnSpc>
              <a:buFontTx/>
              <a:buNone/>
              <a:defRPr sz="1600" b="0">
                <a:solidFill>
                  <a:schemeClr val="tx1"/>
                </a:solidFill>
              </a:defRPr>
            </a:lvl1pPr>
          </a:lstStyle>
          <a:p>
            <a:pPr lvl="0"/>
            <a:r>
              <a:rPr lang="en-US"/>
              <a:t>Edit Master text styles</a:t>
            </a:r>
          </a:p>
        </p:txBody>
      </p:sp>
    </p:spTree>
    <p:extLst>
      <p:ext uri="{BB962C8B-B14F-4D97-AF65-F5344CB8AC3E}">
        <p14:creationId xmlns:p14="http://schemas.microsoft.com/office/powerpoint/2010/main" val="979418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288339" y="4877568"/>
            <a:ext cx="468000" cy="135000"/>
          </a:xfrm>
          <a:prstGeom prst="rect">
            <a:avLst/>
          </a:prstGeom>
        </p:spPr>
        <p:txBody>
          <a:bodyPr/>
          <a:lstStyle/>
          <a:p>
            <a:fld id="{C60C2248-B95D-984B-A0F4-42B9A4652AA7}" type="slidenum">
              <a:rPr lang="en-US" smtClean="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117678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xmlns="" id="{86E62A92-4FD1-4D77-82F6-84F8E0AF78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9999"/>
          <a:stretch/>
        </p:blipFill>
        <p:spPr>
          <a:xfrm>
            <a:off x="4572000" y="0"/>
            <a:ext cx="4572000" cy="4629150"/>
          </a:xfrm>
          <a:prstGeom prst="rect">
            <a:avLst/>
          </a:prstGeom>
        </p:spPr>
      </p:pic>
      <p:sp>
        <p:nvSpPr>
          <p:cNvPr id="2" name="Title 1"/>
          <p:cNvSpPr>
            <a:spLocks noGrp="1"/>
          </p:cNvSpPr>
          <p:nvPr>
            <p:ph type="title" hasCustomPrompt="1"/>
          </p:nvPr>
        </p:nvSpPr>
        <p:spPr>
          <a:xfrm>
            <a:off x="382588" y="2052088"/>
            <a:ext cx="4920932" cy="1788391"/>
          </a:xfrm>
        </p:spPr>
        <p:txBody>
          <a:bodyPr>
            <a:noAutofit/>
          </a:bodyPr>
          <a:lstStyle>
            <a:lvl1pPr algn="l" defTabSz="342900" rtl="0" eaLnBrk="1" latinLnBrk="0" hangingPunct="1">
              <a:lnSpc>
                <a:spcPct val="90000"/>
              </a:lnSpc>
              <a:spcBef>
                <a:spcPct val="0"/>
              </a:spcBef>
              <a:buNone/>
              <a:defRPr lang="en-US" sz="5400" b="0" i="0" kern="1200" cap="all" dirty="0">
                <a:solidFill>
                  <a:schemeClr val="tx1"/>
                </a:solidFill>
                <a:latin typeface="Arial Black" panose="020B0604020202020204" pitchFamily="34" charset="0"/>
                <a:ea typeface="+mj-ea"/>
                <a:cs typeface="Arial Black" panose="020B0604020202020204" pitchFamily="34" charset="0"/>
              </a:defRPr>
            </a:lvl1pPr>
          </a:lstStyle>
          <a:p>
            <a:r>
              <a:rPr lang="en-US" dirty="0"/>
              <a:t>Title goes here</a:t>
            </a:r>
          </a:p>
        </p:txBody>
      </p:sp>
      <p:sp>
        <p:nvSpPr>
          <p:cNvPr id="4" name="Text Placeholder 3">
            <a:extLst>
              <a:ext uri="{FF2B5EF4-FFF2-40B4-BE49-F238E27FC236}">
                <a16:creationId xmlns:a16="http://schemas.microsoft.com/office/drawing/2014/main" xmlns="" id="{A990BB0C-1568-4800-B1EF-F0EC8B110158}"/>
              </a:ext>
            </a:extLst>
          </p:cNvPr>
          <p:cNvSpPr>
            <a:spLocks noGrp="1"/>
          </p:cNvSpPr>
          <p:nvPr>
            <p:ph type="body" sz="quarter" idx="13" hasCustomPrompt="1"/>
          </p:nvPr>
        </p:nvSpPr>
        <p:spPr>
          <a:xfrm>
            <a:off x="382588" y="1366978"/>
            <a:ext cx="5095875" cy="296542"/>
          </a:xfrm>
        </p:spPr>
        <p:txBody>
          <a:bodyPr>
            <a:normAutofit/>
          </a:bodyPr>
          <a:lstStyle>
            <a:lvl1pPr marL="0" indent="0">
              <a:buNone/>
              <a:defRPr sz="1600">
                <a:solidFill>
                  <a:schemeClr val="accent1"/>
                </a:solidFill>
                <a:latin typeface="Arial Black" panose="020B0A04020102020204" pitchFamily="34" charset="0"/>
              </a:defRPr>
            </a:lvl1pPr>
            <a:lvl2pPr marL="180975" indent="0">
              <a:buNone/>
              <a:defRPr/>
            </a:lvl2pPr>
            <a:lvl3pPr marL="361950" indent="0">
              <a:buNone/>
              <a:defRPr/>
            </a:lvl3pPr>
            <a:lvl4pPr marL="447675" indent="0">
              <a:buNone/>
              <a:defRPr/>
            </a:lvl4pPr>
            <a:lvl5pPr marL="627062" indent="0">
              <a:buNone/>
              <a:defRPr/>
            </a:lvl5pPr>
          </a:lstStyle>
          <a:p>
            <a:r>
              <a:rPr lang="en-US" dirty="0"/>
              <a:t>DIVIDER</a:t>
            </a:r>
          </a:p>
        </p:txBody>
      </p:sp>
      <p:cxnSp>
        <p:nvCxnSpPr>
          <p:cNvPr id="8" name="Straight Connector 7">
            <a:extLst>
              <a:ext uri="{FF2B5EF4-FFF2-40B4-BE49-F238E27FC236}">
                <a16:creationId xmlns:a16="http://schemas.microsoft.com/office/drawing/2014/main" xmlns="" id="{8B18E211-D3B4-41AC-820D-B39F56E3C27F}"/>
              </a:ext>
            </a:extLst>
          </p:cNvPr>
          <p:cNvCxnSpPr>
            <a:cxnSpLocks/>
          </p:cNvCxnSpPr>
          <p:nvPr userDrawn="1"/>
        </p:nvCxnSpPr>
        <p:spPr>
          <a:xfrm>
            <a:off x="382588" y="1790752"/>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55517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a:xfrm>
            <a:off x="8288339" y="4877568"/>
            <a:ext cx="468000" cy="135000"/>
          </a:xfrm>
          <a:prstGeom prst="rect">
            <a:avLst/>
          </a:prstGeom>
        </p:spPr>
        <p:txBody>
          <a:bodyPr/>
          <a:lstStyle/>
          <a:p>
            <a:fld id="{C60C2248-B95D-984B-A0F4-42B9A4652AA7}" type="slidenum">
              <a:rPr lang="en-US" smtClean="0">
                <a:solidFill>
                  <a:srgbClr val="000000">
                    <a:lumMod val="65000"/>
                    <a:lumOff val="35000"/>
                  </a:srgbClr>
                </a:solidFill>
              </a:rPr>
              <a:pPr/>
              <a:t>‹#›</a:t>
            </a:fld>
            <a:endParaRPr lang="en-US" dirty="0">
              <a:solidFill>
                <a:srgbClr val="000000">
                  <a:lumMod val="65000"/>
                  <a:lumOff val="35000"/>
                </a:srgbClr>
              </a:solidFill>
            </a:endParaRPr>
          </a:p>
        </p:txBody>
      </p:sp>
      <p:sp>
        <p:nvSpPr>
          <p:cNvPr id="5" name="Content Placeholder 2"/>
          <p:cNvSpPr>
            <a:spLocks noGrp="1"/>
          </p:cNvSpPr>
          <p:nvPr>
            <p:ph idx="1"/>
          </p:nvPr>
        </p:nvSpPr>
        <p:spPr>
          <a:xfrm>
            <a:off x="392112" y="1241824"/>
            <a:ext cx="4068000" cy="694517"/>
          </a:xfrm>
          <a:prstGeom prst="rect">
            <a:avLst/>
          </a:prstGeom>
        </p:spPr>
        <p:txBody>
          <a:bodyPr/>
          <a:lstStyle/>
          <a:p>
            <a:pPr lvl="0"/>
            <a:r>
              <a:rPr lang="en-US"/>
              <a:t>Edit Master text styles</a:t>
            </a:r>
          </a:p>
          <a:p>
            <a:pPr lvl="1"/>
            <a:r>
              <a:rPr lang="en-US"/>
              <a:t>Second level</a:t>
            </a:r>
          </a:p>
          <a:p>
            <a:pPr lvl="2"/>
            <a:r>
              <a:rPr lang="en-US"/>
              <a:t>Third level</a:t>
            </a:r>
          </a:p>
        </p:txBody>
      </p:sp>
      <p:sp>
        <p:nvSpPr>
          <p:cNvPr id="14" name="Picture Placeholder 12"/>
          <p:cNvSpPr>
            <a:spLocks noGrp="1"/>
          </p:cNvSpPr>
          <p:nvPr>
            <p:ph type="pic" sz="quarter" idx="13" hasCustomPrompt="1"/>
          </p:nvPr>
        </p:nvSpPr>
        <p:spPr>
          <a:xfrm>
            <a:off x="4691008" y="1241823"/>
            <a:ext cx="4052750" cy="948144"/>
          </a:xfrm>
          <a:prstGeom prst="rect">
            <a:avLst/>
          </a:prstGeom>
          <a:solidFill>
            <a:schemeClr val="accent6">
              <a:lumMod val="20000"/>
              <a:lumOff val="80000"/>
            </a:schemeClr>
          </a:solidFill>
        </p:spPr>
        <p:txBody>
          <a:bodyPr/>
          <a:lstStyle>
            <a:lvl1pPr marL="0" marR="0" indent="0" algn="l" defTabSz="914378" rtl="0" eaLnBrk="1" fontAlgn="auto" latinLnBrk="0" hangingPunct="1">
              <a:lnSpc>
                <a:spcPct val="110000"/>
              </a:lnSpc>
              <a:spcBef>
                <a:spcPts val="0"/>
              </a:spcBef>
              <a:spcAft>
                <a:spcPts val="0"/>
              </a:spcAft>
              <a:buClr>
                <a:srgbClr val="8DC63F"/>
              </a:buClr>
              <a:buSzTx/>
              <a:buFont typeface="Calibri" panose="020F0502020204030204" pitchFamily="34" charset="0"/>
              <a:buNone/>
              <a:tabLst/>
              <a:defRPr/>
            </a:lvl1pPr>
          </a:lstStyle>
          <a:p>
            <a:r>
              <a:rPr lang="fi-FI" dirty="0"/>
              <a:t>Click icon to add picture</a:t>
            </a:r>
            <a:br>
              <a:rPr lang="fi-FI" dirty="0"/>
            </a:br>
            <a:r>
              <a:rPr lang="fi-FI" dirty="0"/>
              <a:t/>
            </a:r>
            <a:br>
              <a:rPr lang="fi-FI" dirty="0"/>
            </a:br>
            <a:r>
              <a:rPr lang="en-US" cap="none" baseline="0" dirty="0"/>
              <a:t>Go to the speaker notes of this slide for instructions on how to add pictures</a:t>
            </a:r>
            <a:endParaRPr lang="fi-FI" dirty="0"/>
          </a:p>
        </p:txBody>
      </p:sp>
    </p:spTree>
    <p:extLst>
      <p:ext uri="{BB962C8B-B14F-4D97-AF65-F5344CB8AC3E}">
        <p14:creationId xmlns:p14="http://schemas.microsoft.com/office/powerpoint/2010/main" val="1044466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88EB4CA-4AA0-454B-9AC4-F89332AEE1D5}"/>
              </a:ext>
            </a:extLst>
          </p:cNvPr>
          <p:cNvSpPr txBox="1"/>
          <p:nvPr userDrawn="1"/>
        </p:nvSpPr>
        <p:spPr>
          <a:xfrm>
            <a:off x="139468" y="4782845"/>
            <a:ext cx="6588878" cy="215444"/>
          </a:xfrm>
          <a:prstGeom prst="rect">
            <a:avLst/>
          </a:prstGeom>
          <a:noFill/>
        </p:spPr>
        <p:txBody>
          <a:bodyPr wrap="square" rtlCol="0">
            <a:spAutoFit/>
          </a:bodyPr>
          <a:lstStyle/>
          <a:p>
            <a:r>
              <a:rPr lang="en-US" sz="800" dirty="0">
                <a:solidFill>
                  <a:srgbClr val="000000"/>
                </a:solidFill>
              </a:rPr>
              <a:t>©2019 FIS and/or its subsidiaries. All Rights Reserved. </a:t>
            </a:r>
            <a:r>
              <a:rPr lang="en-US" sz="800" dirty="0">
                <a:solidFill>
                  <a:srgbClr val="000000"/>
                </a:solidFill>
                <a:cs typeface="Arial"/>
              </a:rPr>
              <a:t>FIS confidential and proprietary information. </a:t>
            </a:r>
          </a:p>
        </p:txBody>
      </p:sp>
      <p:pic>
        <p:nvPicPr>
          <p:cNvPr id="4" name="Picture 3">
            <a:extLst>
              <a:ext uri="{FF2B5EF4-FFF2-40B4-BE49-F238E27FC236}">
                <a16:creationId xmlns:a16="http://schemas.microsoft.com/office/drawing/2014/main" xmlns="" id="{74BAA557-E5CE-49FE-AD47-FCC82C665B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420" y="2143493"/>
            <a:ext cx="1927163" cy="856517"/>
          </a:xfrm>
          <a:prstGeom prst="rect">
            <a:avLst/>
          </a:prstGeom>
        </p:spPr>
      </p:pic>
    </p:spTree>
    <p:extLst>
      <p:ext uri="{BB962C8B-B14F-4D97-AF65-F5344CB8AC3E}">
        <p14:creationId xmlns:p14="http://schemas.microsoft.com/office/powerpoint/2010/main" val="2627125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588" y="2052089"/>
            <a:ext cx="4920932" cy="1788391"/>
          </a:xfrm>
        </p:spPr>
        <p:txBody>
          <a:bodyPr>
            <a:noAutofit/>
          </a:bodyPr>
          <a:lstStyle>
            <a:lvl1pPr algn="l" defTabSz="342892" rtl="0" eaLnBrk="1" latinLnBrk="0" hangingPunct="1">
              <a:lnSpc>
                <a:spcPct val="90000"/>
              </a:lnSpc>
              <a:spcBef>
                <a:spcPct val="0"/>
              </a:spcBef>
              <a:buNone/>
              <a:defRPr lang="en-US" sz="5400" b="1" i="0" kern="1200" cap="all" dirty="0">
                <a:solidFill>
                  <a:schemeClr val="bg1"/>
                </a:solidFill>
                <a:latin typeface="Arial Black" panose="020B0604020202020204" pitchFamily="34" charset="0"/>
                <a:ea typeface="+mj-ea"/>
                <a:cs typeface="Arial Black" panose="020B0604020202020204" pitchFamily="34" charset="0"/>
              </a:defRPr>
            </a:lvl1pPr>
          </a:lstStyle>
          <a:p>
            <a:r>
              <a:rPr lang="en-US" dirty="0"/>
              <a:t>Title goes here</a:t>
            </a:r>
          </a:p>
        </p:txBody>
      </p:sp>
      <p:sp>
        <p:nvSpPr>
          <p:cNvPr id="6" name="Slide Number Placeholder 5"/>
          <p:cNvSpPr>
            <a:spLocks noGrp="1"/>
          </p:cNvSpPr>
          <p:nvPr>
            <p:ph type="sldNum" sz="quarter" idx="12"/>
          </p:nvPr>
        </p:nvSpPr>
        <p:spPr>
          <a:xfrm>
            <a:off x="8288339" y="4874847"/>
            <a:ext cx="468000" cy="135000"/>
          </a:xfrm>
          <a:prstGeom prst="rect">
            <a:avLst/>
          </a:prstGeom>
        </p:spPr>
        <p:txBody>
          <a:bodyPr/>
          <a:lstStyle>
            <a:lvl1pPr>
              <a:defRPr>
                <a:solidFill>
                  <a:schemeClr val="bg1"/>
                </a:solidFill>
              </a:defRPr>
            </a:lvl1pPr>
          </a:lstStyle>
          <a:p>
            <a:fld id="{C60C2248-B95D-984B-A0F4-42B9A4652AA7}" type="slidenum">
              <a:rPr lang="en-US" smtClean="0">
                <a:solidFill>
                  <a:srgbClr val="FFFFFF"/>
                </a:solidFill>
              </a:rPr>
              <a:pPr/>
              <a:t>‹#›</a:t>
            </a:fld>
            <a:endParaRPr lang="en-US" dirty="0">
              <a:solidFill>
                <a:srgbClr val="FFFFFF"/>
              </a:solidFill>
            </a:endParaRPr>
          </a:p>
        </p:txBody>
      </p:sp>
      <p:sp>
        <p:nvSpPr>
          <p:cNvPr id="4" name="Text Placeholder 3">
            <a:extLst>
              <a:ext uri="{FF2B5EF4-FFF2-40B4-BE49-F238E27FC236}">
                <a16:creationId xmlns:a16="http://schemas.microsoft.com/office/drawing/2014/main" xmlns="" id="{A990BB0C-1568-4800-B1EF-F0EC8B110158}"/>
              </a:ext>
            </a:extLst>
          </p:cNvPr>
          <p:cNvSpPr>
            <a:spLocks noGrp="1"/>
          </p:cNvSpPr>
          <p:nvPr>
            <p:ph type="body" sz="quarter" idx="13" hasCustomPrompt="1"/>
          </p:nvPr>
        </p:nvSpPr>
        <p:spPr>
          <a:xfrm>
            <a:off x="382589" y="1366979"/>
            <a:ext cx="5095875" cy="296542"/>
          </a:xfrm>
        </p:spPr>
        <p:txBody>
          <a:bodyPr>
            <a:normAutofit/>
          </a:bodyPr>
          <a:lstStyle>
            <a:lvl1pPr marL="0" indent="0">
              <a:buNone/>
              <a:defRPr sz="1600">
                <a:solidFill>
                  <a:schemeClr val="accent1"/>
                </a:solidFill>
                <a:latin typeface="Arial Black" panose="020B0A04020102020204" pitchFamily="34" charset="0"/>
              </a:defRPr>
            </a:lvl1pPr>
            <a:lvl2pPr marL="180971" indent="0">
              <a:buNone/>
              <a:defRPr/>
            </a:lvl2pPr>
            <a:lvl3pPr marL="361941" indent="0">
              <a:buNone/>
              <a:defRPr/>
            </a:lvl3pPr>
            <a:lvl4pPr marL="447664" indent="0">
              <a:buNone/>
              <a:defRPr/>
            </a:lvl4pPr>
            <a:lvl5pPr marL="627047" indent="0">
              <a:buNone/>
              <a:defRPr/>
            </a:lvl5pPr>
          </a:lstStyle>
          <a:p>
            <a:r>
              <a:rPr lang="en-US" dirty="0"/>
              <a:t>DIVIDER</a:t>
            </a:r>
          </a:p>
        </p:txBody>
      </p:sp>
      <p:cxnSp>
        <p:nvCxnSpPr>
          <p:cNvPr id="8" name="Straight Connector 7">
            <a:extLst>
              <a:ext uri="{FF2B5EF4-FFF2-40B4-BE49-F238E27FC236}">
                <a16:creationId xmlns:a16="http://schemas.microsoft.com/office/drawing/2014/main" xmlns="" id="{8B18E211-D3B4-41AC-820D-B39F56E3C27F}"/>
              </a:ext>
            </a:extLst>
          </p:cNvPr>
          <p:cNvCxnSpPr>
            <a:cxnSpLocks/>
          </p:cNvCxnSpPr>
          <p:nvPr userDrawn="1"/>
        </p:nvCxnSpPr>
        <p:spPr>
          <a:xfrm>
            <a:off x="382589" y="1790752"/>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86377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Dark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8288339" y="4874847"/>
            <a:ext cx="468000" cy="135000"/>
          </a:xfrm>
          <a:prstGeom prst="rect">
            <a:avLst/>
          </a:prstGeom>
        </p:spPr>
        <p:txBody>
          <a:bodyPr/>
          <a:lstStyle>
            <a:lvl1pPr>
              <a:defRPr>
                <a:solidFill>
                  <a:schemeClr val="bg1"/>
                </a:solidFill>
              </a:defRPr>
            </a:lvl1pPr>
          </a:lstStyle>
          <a:p>
            <a:fld id="{C60C2248-B95D-984B-A0F4-42B9A4652AA7}" type="slidenum">
              <a:rPr lang="en-US" smtClean="0">
                <a:solidFill>
                  <a:srgbClr val="FFFFFF"/>
                </a:solidFill>
              </a:rPr>
              <a:pPr/>
              <a:t>‹#›</a:t>
            </a:fld>
            <a:endParaRPr lang="en-US" dirty="0">
              <a:solidFill>
                <a:srgbClr val="FFFFFF"/>
              </a:solidFill>
            </a:endParaRPr>
          </a:p>
        </p:txBody>
      </p:sp>
      <p:sp>
        <p:nvSpPr>
          <p:cNvPr id="7" name="Content Placeholder 6"/>
          <p:cNvSpPr>
            <a:spLocks noGrp="1"/>
          </p:cNvSpPr>
          <p:nvPr>
            <p:ph sz="quarter" idx="13"/>
          </p:nvPr>
        </p:nvSpPr>
        <p:spPr>
          <a:xfrm>
            <a:off x="390527" y="1242148"/>
            <a:ext cx="8353233" cy="69451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84199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rk 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8288339" y="4874847"/>
            <a:ext cx="468000" cy="135000"/>
          </a:xfrm>
          <a:prstGeom prst="rect">
            <a:avLst/>
          </a:prstGeom>
        </p:spPr>
        <p:txBody>
          <a:bodyPr/>
          <a:lstStyle>
            <a:lvl1pPr>
              <a:defRPr>
                <a:solidFill>
                  <a:schemeClr val="bg1"/>
                </a:solidFill>
              </a:defRPr>
            </a:lvl1pPr>
          </a:lstStyle>
          <a:p>
            <a:fld id="{C60C2248-B95D-984B-A0F4-42B9A4652AA7}" type="slidenum">
              <a:rPr lang="en-US" smtClean="0">
                <a:solidFill>
                  <a:srgbClr val="FFFFFF"/>
                </a:solidFill>
              </a:rPr>
              <a:pPr/>
              <a:t>‹#›</a:t>
            </a:fld>
            <a:endParaRPr lang="en-US" dirty="0">
              <a:solidFill>
                <a:srgbClr val="FFFFFF"/>
              </a:solidFill>
            </a:endParaRPr>
          </a:p>
        </p:txBody>
      </p:sp>
      <p:sp>
        <p:nvSpPr>
          <p:cNvPr id="7" name="Content Placeholder 6"/>
          <p:cNvSpPr>
            <a:spLocks noGrp="1"/>
          </p:cNvSpPr>
          <p:nvPr>
            <p:ph sz="quarter" idx="13"/>
          </p:nvPr>
        </p:nvSpPr>
        <p:spPr>
          <a:xfrm>
            <a:off x="390527" y="1242148"/>
            <a:ext cx="8353233" cy="69451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982006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Dark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8288339" y="4874847"/>
            <a:ext cx="468000" cy="135000"/>
          </a:xfrm>
          <a:prstGeom prst="rect">
            <a:avLst/>
          </a:prstGeom>
        </p:spPr>
        <p:txBody>
          <a:bodyPr/>
          <a:lstStyle>
            <a:lvl1pPr>
              <a:defRPr>
                <a:solidFill>
                  <a:schemeClr val="bg1"/>
                </a:solidFill>
              </a:defRPr>
            </a:lvl1pPr>
          </a:lstStyle>
          <a:p>
            <a:fld id="{C60C2248-B95D-984B-A0F4-42B9A4652AA7}" type="slidenum">
              <a:rPr lang="en-US" smtClean="0">
                <a:solidFill>
                  <a:srgbClr val="FFFFFF"/>
                </a:solidFill>
              </a:rPr>
              <a:pPr/>
              <a:t>‹#›</a:t>
            </a:fld>
            <a:endParaRPr lang="en-US" dirty="0">
              <a:solidFill>
                <a:srgbClr val="FFFFFF"/>
              </a:solidFill>
            </a:endParaRPr>
          </a:p>
        </p:txBody>
      </p:sp>
      <p:sp>
        <p:nvSpPr>
          <p:cNvPr id="7" name="Content Placeholder 6"/>
          <p:cNvSpPr>
            <a:spLocks noGrp="1"/>
          </p:cNvSpPr>
          <p:nvPr>
            <p:ph sz="quarter" idx="13"/>
          </p:nvPr>
        </p:nvSpPr>
        <p:spPr>
          <a:xfrm>
            <a:off x="390527" y="880035"/>
            <a:ext cx="8353233" cy="69451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97368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Dark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Slide Number Placeholder 5"/>
          <p:cNvSpPr>
            <a:spLocks noGrp="1"/>
          </p:cNvSpPr>
          <p:nvPr>
            <p:ph type="sldNum" sz="quarter" idx="12"/>
          </p:nvPr>
        </p:nvSpPr>
        <p:spPr>
          <a:xfrm>
            <a:off x="8288339" y="4874847"/>
            <a:ext cx="468000" cy="135000"/>
          </a:xfrm>
          <a:prstGeom prst="rect">
            <a:avLst/>
          </a:prstGeom>
        </p:spPr>
        <p:txBody>
          <a:bodyPr/>
          <a:lstStyle>
            <a:lvl1pPr>
              <a:defRPr>
                <a:solidFill>
                  <a:schemeClr val="bg1"/>
                </a:solidFill>
              </a:defRPr>
            </a:lvl1pPr>
          </a:lstStyle>
          <a:p>
            <a:fld id="{C60C2248-B95D-984B-A0F4-42B9A4652AA7}" type="slidenum">
              <a:rPr lang="en-US" smtClean="0">
                <a:solidFill>
                  <a:srgbClr val="FFFFFF"/>
                </a:solidFill>
              </a:rPr>
              <a:pPr/>
              <a:t>‹#›</a:t>
            </a:fld>
            <a:endParaRPr lang="en-US" dirty="0">
              <a:solidFill>
                <a:srgbClr val="FFFFFF"/>
              </a:solidFill>
            </a:endParaRPr>
          </a:p>
        </p:txBody>
      </p:sp>
      <p:sp>
        <p:nvSpPr>
          <p:cNvPr id="4" name="Rectangle 3"/>
          <p:cNvSpPr/>
          <p:nvPr userDrawn="1"/>
        </p:nvSpPr>
        <p:spPr>
          <a:xfrm>
            <a:off x="0" y="4632421"/>
            <a:ext cx="9144000" cy="5110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endParaRPr lang="en-US" sz="1600" b="1" dirty="0" err="1">
              <a:solidFill>
                <a:srgbClr val="FFFFFF"/>
              </a:solidFill>
            </a:endParaRPr>
          </a:p>
        </p:txBody>
      </p:sp>
      <p:pic>
        <p:nvPicPr>
          <p:cNvPr id="5" name="Picture 4">
            <a:extLst>
              <a:ext uri="{FF2B5EF4-FFF2-40B4-BE49-F238E27FC236}">
                <a16:creationId xmlns:a16="http://schemas.microsoft.com/office/drawing/2014/main" xmlns="" id="{D15EA37A-A1F0-409C-B851-F3DCE2A609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4749713"/>
            <a:ext cx="762000" cy="272142"/>
          </a:xfrm>
          <a:prstGeom prst="rect">
            <a:avLst/>
          </a:prstGeom>
        </p:spPr>
      </p:pic>
      <p:sp>
        <p:nvSpPr>
          <p:cNvPr id="7" name="TextBox 6">
            <a:extLst>
              <a:ext uri="{FF2B5EF4-FFF2-40B4-BE49-F238E27FC236}">
                <a16:creationId xmlns:a16="http://schemas.microsoft.com/office/drawing/2014/main" xmlns="" id="{8EE7885B-C7F8-4DEA-8976-0EA831D35F27}"/>
              </a:ext>
            </a:extLst>
          </p:cNvPr>
          <p:cNvSpPr txBox="1"/>
          <p:nvPr userDrawn="1"/>
        </p:nvSpPr>
        <p:spPr>
          <a:xfrm>
            <a:off x="6927557" y="4747244"/>
            <a:ext cx="1930400" cy="246221"/>
          </a:xfrm>
          <a:prstGeom prst="rect">
            <a:avLst/>
          </a:prstGeom>
          <a:noFill/>
        </p:spPr>
        <p:txBody>
          <a:bodyPr wrap="square" rtlCol="0">
            <a:spAutoFit/>
          </a:bodyPr>
          <a:lstStyle/>
          <a:p>
            <a:pPr algn="r" defTabSz="609405"/>
            <a:fld id="{20FE1394-D253-4CE5-A9AB-BD3577C7D03F}" type="slidenum">
              <a:rPr lang="en-GB" sz="1000">
                <a:solidFill>
                  <a:srgbClr val="FFFFFF"/>
                </a:solidFill>
              </a:rPr>
              <a:pPr algn="r" defTabSz="609405"/>
              <a:t>‹#›</a:t>
            </a:fld>
            <a:endParaRPr lang="en-GB" sz="1000" dirty="0">
              <a:solidFill>
                <a:srgbClr val="FFFFFF"/>
              </a:solidFill>
            </a:endParaRPr>
          </a:p>
        </p:txBody>
      </p:sp>
    </p:spTree>
    <p:extLst>
      <p:ext uri="{BB962C8B-B14F-4D97-AF65-F5344CB8AC3E}">
        <p14:creationId xmlns:p14="http://schemas.microsoft.com/office/powerpoint/2010/main" val="3819595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ark Title with subtitle and content Layout">
    <p:bg>
      <p:bgPr>
        <a:solidFill>
          <a:schemeClr val="tx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382396" y="741760"/>
            <a:ext cx="8361362" cy="512040"/>
          </a:xfrm>
        </p:spPr>
        <p:txBody>
          <a:bodyPr>
            <a:normAutofit/>
          </a:bodyPr>
          <a:lstStyle>
            <a:lvl1pPr marL="0" indent="0">
              <a:lnSpc>
                <a:spcPct val="90000"/>
              </a:lnSpc>
              <a:buFontTx/>
              <a:buNone/>
              <a:defRPr sz="1600" b="0">
                <a:solidFill>
                  <a:schemeClr val="bg1"/>
                </a:solidFill>
              </a:defRPr>
            </a:lvl1pPr>
          </a:lstStyle>
          <a:p>
            <a:pPr lvl="0"/>
            <a:r>
              <a:rPr lang="en-US" dirty="0"/>
              <a:t>Edit Master text styles</a:t>
            </a:r>
          </a:p>
        </p:txBody>
      </p:sp>
      <p:sp>
        <p:nvSpPr>
          <p:cNvPr id="2" name="Title 1"/>
          <p:cNvSpPr>
            <a:spLocks noGrp="1"/>
          </p:cNvSpPr>
          <p:nvPr>
            <p:ph type="title"/>
          </p:nvPr>
        </p:nvSpPr>
        <p:spPr>
          <a:xfrm>
            <a:off x="382588" y="383309"/>
            <a:ext cx="8361170" cy="320136"/>
          </a:xfrm>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a:xfrm>
            <a:off x="8288339" y="4877568"/>
            <a:ext cx="468000" cy="135000"/>
          </a:xfrm>
          <a:prstGeom prst="rect">
            <a:avLst/>
          </a:prstGeom>
        </p:spPr>
        <p:txBody>
          <a:bodyPr/>
          <a:lstStyle>
            <a:lvl1pPr>
              <a:defRPr>
                <a:solidFill>
                  <a:schemeClr val="bg1"/>
                </a:solidFill>
              </a:defRPr>
            </a:lvl1pPr>
          </a:lstStyle>
          <a:p>
            <a:fld id="{C60C2248-B95D-984B-A0F4-42B9A4652AA7}" type="slidenum">
              <a:rPr lang="en-US" smtClean="0">
                <a:solidFill>
                  <a:srgbClr val="FFFFFF"/>
                </a:solidFill>
              </a:rPr>
              <a:pPr/>
              <a:t>‹#›</a:t>
            </a:fld>
            <a:endParaRPr lang="en-US" dirty="0">
              <a:solidFill>
                <a:srgbClr val="FFFFFF"/>
              </a:solidFill>
            </a:endParaRPr>
          </a:p>
        </p:txBody>
      </p:sp>
      <p:sp>
        <p:nvSpPr>
          <p:cNvPr id="7" name="Content Placeholder 6"/>
          <p:cNvSpPr>
            <a:spLocks noGrp="1"/>
          </p:cNvSpPr>
          <p:nvPr>
            <p:ph sz="quarter" idx="14"/>
          </p:nvPr>
        </p:nvSpPr>
        <p:spPr>
          <a:xfrm>
            <a:off x="390527" y="1374775"/>
            <a:ext cx="8353233" cy="69451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470121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rk 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Content Placeholder 7"/>
          <p:cNvSpPr>
            <a:spLocks noGrp="1"/>
          </p:cNvSpPr>
          <p:nvPr>
            <p:ph sz="quarter" idx="13"/>
          </p:nvPr>
        </p:nvSpPr>
        <p:spPr>
          <a:xfrm>
            <a:off x="388314" y="1235869"/>
            <a:ext cx="4097192" cy="69451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9" name="Content Placeholder 7"/>
          <p:cNvSpPr>
            <a:spLocks noGrp="1"/>
          </p:cNvSpPr>
          <p:nvPr>
            <p:ph sz="quarter" idx="14"/>
          </p:nvPr>
        </p:nvSpPr>
        <p:spPr>
          <a:xfrm>
            <a:off x="4633577" y="1235869"/>
            <a:ext cx="4096800" cy="69451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3" name="Slide Number Placeholder 2"/>
          <p:cNvSpPr>
            <a:spLocks noGrp="1"/>
          </p:cNvSpPr>
          <p:nvPr>
            <p:ph type="sldNum" sz="quarter" idx="15"/>
          </p:nvPr>
        </p:nvSpPr>
        <p:spPr>
          <a:xfrm>
            <a:off x="8288339" y="4877568"/>
            <a:ext cx="468000" cy="135000"/>
          </a:xfrm>
          <a:prstGeom prst="rect">
            <a:avLst/>
          </a:prstGeom>
        </p:spPr>
        <p:txBody>
          <a:bodyPr/>
          <a:lstStyle>
            <a:lvl1pPr>
              <a:defRPr>
                <a:solidFill>
                  <a:schemeClr val="bg1"/>
                </a:solidFill>
              </a:defRPr>
            </a:lvl1pPr>
          </a:lstStyle>
          <a:p>
            <a:fld id="{C60C2248-B95D-984B-A0F4-42B9A4652AA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52625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rk Two Content with sub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588" y="383309"/>
            <a:ext cx="8361170" cy="320136"/>
          </a:xfrm>
        </p:spPr>
        <p:txBody>
          <a:bodyPr/>
          <a:lstStyle>
            <a:lvl1pPr>
              <a:defRPr>
                <a:solidFill>
                  <a:schemeClr val="bg1"/>
                </a:solidFill>
              </a:defRPr>
            </a:lvl1pPr>
          </a:lstStyle>
          <a:p>
            <a:r>
              <a:rPr lang="en-US" dirty="0"/>
              <a:t>Click to edit Master title style</a:t>
            </a:r>
          </a:p>
        </p:txBody>
      </p:sp>
      <p:sp>
        <p:nvSpPr>
          <p:cNvPr id="7" name="Slide Number Placeholder 6"/>
          <p:cNvSpPr>
            <a:spLocks noGrp="1"/>
          </p:cNvSpPr>
          <p:nvPr>
            <p:ph type="sldNum" sz="quarter" idx="12"/>
          </p:nvPr>
        </p:nvSpPr>
        <p:spPr>
          <a:xfrm>
            <a:off x="8288339" y="4877568"/>
            <a:ext cx="468000" cy="135000"/>
          </a:xfrm>
          <a:prstGeom prst="rect">
            <a:avLst/>
          </a:prstGeom>
        </p:spPr>
        <p:txBody>
          <a:bodyPr/>
          <a:lstStyle>
            <a:lvl1pPr>
              <a:defRPr>
                <a:solidFill>
                  <a:schemeClr val="bg1"/>
                </a:solidFill>
              </a:defRPr>
            </a:lvl1pPr>
          </a:lstStyle>
          <a:p>
            <a:fld id="{C60C2248-B95D-984B-A0F4-42B9A4652AA7}" type="slidenum">
              <a:rPr lang="en-US" smtClean="0">
                <a:solidFill>
                  <a:srgbClr val="FFFFFF"/>
                </a:solidFill>
              </a:rPr>
              <a:pPr/>
              <a:t>‹#›</a:t>
            </a:fld>
            <a:endParaRPr lang="en-US" dirty="0">
              <a:solidFill>
                <a:srgbClr val="FFFFFF"/>
              </a:solidFill>
            </a:endParaRPr>
          </a:p>
        </p:txBody>
      </p:sp>
      <p:sp>
        <p:nvSpPr>
          <p:cNvPr id="8" name="Content Placeholder 7"/>
          <p:cNvSpPr>
            <a:spLocks noGrp="1"/>
          </p:cNvSpPr>
          <p:nvPr>
            <p:ph sz="quarter" idx="13"/>
          </p:nvPr>
        </p:nvSpPr>
        <p:spPr>
          <a:xfrm>
            <a:off x="388314" y="1371601"/>
            <a:ext cx="4097192" cy="69451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9" name="Content Placeholder 7"/>
          <p:cNvSpPr>
            <a:spLocks noGrp="1"/>
          </p:cNvSpPr>
          <p:nvPr>
            <p:ph sz="quarter" idx="14"/>
          </p:nvPr>
        </p:nvSpPr>
        <p:spPr>
          <a:xfrm>
            <a:off x="4633577" y="1371601"/>
            <a:ext cx="4096800" cy="69451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
        <p:nvSpPr>
          <p:cNvPr id="6" name="Text Placeholder 5"/>
          <p:cNvSpPr>
            <a:spLocks noGrp="1"/>
          </p:cNvSpPr>
          <p:nvPr>
            <p:ph type="body" sz="quarter" idx="15"/>
          </p:nvPr>
        </p:nvSpPr>
        <p:spPr>
          <a:xfrm>
            <a:off x="382396" y="741760"/>
            <a:ext cx="8361362" cy="513000"/>
          </a:xfrm>
        </p:spPr>
        <p:txBody>
          <a:bodyPr>
            <a:normAutofit/>
          </a:bodyPr>
          <a:lstStyle>
            <a:lvl1pPr marL="0" indent="0">
              <a:lnSpc>
                <a:spcPct val="90000"/>
              </a:lnSpc>
              <a:buFontTx/>
              <a:buNone/>
              <a:defRPr sz="1600" b="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598510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390527" y="1242147"/>
            <a:ext cx="8353233" cy="3215553"/>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007379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ighlighted quote green">
    <p:bg>
      <p:bgPr>
        <a:solidFill>
          <a:schemeClr val="tx2"/>
        </a:solidFill>
        <a:effectLst/>
      </p:bgPr>
    </p:bg>
    <p:spTree>
      <p:nvGrpSpPr>
        <p:cNvPr id="1" name=""/>
        <p:cNvGrpSpPr/>
        <p:nvPr/>
      </p:nvGrpSpPr>
      <p:grpSpPr>
        <a:xfrm>
          <a:off x="0" y="0"/>
          <a:ext cx="0" cy="0"/>
          <a:chOff x="0" y="0"/>
          <a:chExt cx="0" cy="0"/>
        </a:xfrm>
      </p:grpSpPr>
      <p:sp>
        <p:nvSpPr>
          <p:cNvPr id="4" name="Slide Number Placeholder 3"/>
          <p:cNvSpPr>
            <a:spLocks noGrp="1"/>
          </p:cNvSpPr>
          <p:nvPr userDrawn="1">
            <p:ph type="sldNum" sz="quarter" idx="11"/>
          </p:nvPr>
        </p:nvSpPr>
        <p:spPr>
          <a:xfrm>
            <a:off x="8288339" y="4877568"/>
            <a:ext cx="468000" cy="135000"/>
          </a:xfrm>
          <a:prstGeom prst="rect">
            <a:avLst/>
          </a:prstGeom>
        </p:spPr>
        <p:txBody>
          <a:bodyPr/>
          <a:lstStyle>
            <a:lvl1pPr>
              <a:defRPr>
                <a:solidFill>
                  <a:schemeClr val="bg1"/>
                </a:solidFill>
              </a:defRPr>
            </a:lvl1pPr>
          </a:lstStyle>
          <a:p>
            <a:fld id="{C60C2248-B95D-984B-A0F4-42B9A4652AA7}" type="slidenum">
              <a:rPr lang="en-US" smtClean="0">
                <a:solidFill>
                  <a:srgbClr val="FFFFFF"/>
                </a:solidFill>
              </a:rPr>
              <a:pPr/>
              <a:t>‹#›</a:t>
            </a:fld>
            <a:endParaRPr lang="en-US" dirty="0">
              <a:solidFill>
                <a:srgbClr val="FFFFFF"/>
              </a:solidFill>
            </a:endParaRPr>
          </a:p>
        </p:txBody>
      </p:sp>
      <p:sp>
        <p:nvSpPr>
          <p:cNvPr id="6" name="Content Placeholder 5">
            <a:extLst>
              <a:ext uri="{FF2B5EF4-FFF2-40B4-BE49-F238E27FC236}">
                <a16:creationId xmlns:a16="http://schemas.microsoft.com/office/drawing/2014/main" xmlns="" id="{583C30B9-6910-43B5-84A5-8C49D325BD64}"/>
              </a:ext>
            </a:extLst>
          </p:cNvPr>
          <p:cNvSpPr>
            <a:spLocks noGrp="1"/>
          </p:cNvSpPr>
          <p:nvPr>
            <p:ph sz="quarter" idx="12" hasCustomPrompt="1"/>
          </p:nvPr>
        </p:nvSpPr>
        <p:spPr>
          <a:xfrm>
            <a:off x="573088" y="515938"/>
            <a:ext cx="8183562" cy="2749550"/>
          </a:xfrm>
        </p:spPr>
        <p:txBody>
          <a:bodyPr anchor="b" anchorCtr="0">
            <a:normAutofit/>
          </a:bodyPr>
          <a:lstStyle>
            <a:lvl1pPr marL="0" indent="0">
              <a:lnSpc>
                <a:spcPct val="82000"/>
              </a:lnSpc>
              <a:spcBef>
                <a:spcPts val="0"/>
              </a:spcBef>
              <a:buNone/>
              <a:defRPr sz="4000">
                <a:solidFill>
                  <a:schemeClr val="bg1"/>
                </a:solidFill>
                <a:latin typeface="Arial Black" panose="020B0A04020102020204" pitchFamily="34" charset="0"/>
              </a:defRPr>
            </a:lvl1pPr>
          </a:lstStyle>
          <a:p>
            <a:pPr lvl="0"/>
            <a:r>
              <a:rPr lang="en-US" dirty="0"/>
              <a:t>“BOLD QUOTE</a:t>
            </a:r>
            <a:br>
              <a:rPr lang="en-US" dirty="0"/>
            </a:br>
            <a:r>
              <a:rPr lang="en-US" dirty="0">
                <a:solidFill>
                  <a:schemeClr val="accent1"/>
                </a:solidFill>
              </a:rPr>
              <a:t>GOES HERE</a:t>
            </a:r>
            <a:r>
              <a:rPr lang="en-US" dirty="0"/>
              <a:t>.”</a:t>
            </a:r>
          </a:p>
        </p:txBody>
      </p:sp>
      <p:sp>
        <p:nvSpPr>
          <p:cNvPr id="13" name="Text Placeholder 12">
            <a:extLst>
              <a:ext uri="{FF2B5EF4-FFF2-40B4-BE49-F238E27FC236}">
                <a16:creationId xmlns:a16="http://schemas.microsoft.com/office/drawing/2014/main" xmlns="" id="{D6BA9489-3DF1-4921-9415-83F5A6D6BFB5}"/>
              </a:ext>
            </a:extLst>
          </p:cNvPr>
          <p:cNvSpPr>
            <a:spLocks noGrp="1"/>
          </p:cNvSpPr>
          <p:nvPr>
            <p:ph type="body" sz="quarter" idx="13" hasCustomPrompt="1"/>
          </p:nvPr>
        </p:nvSpPr>
        <p:spPr>
          <a:xfrm>
            <a:off x="573089" y="3570289"/>
            <a:ext cx="8183562" cy="215492"/>
          </a:xfrm>
        </p:spPr>
        <p:txBody>
          <a:bodyPr/>
          <a:lstStyle>
            <a:lvl1pPr marL="0" indent="0">
              <a:buNone/>
              <a:defRPr>
                <a:solidFill>
                  <a:schemeClr val="bg1"/>
                </a:solidFill>
              </a:defRPr>
            </a:lvl1pPr>
            <a:lvl2pPr marL="180971" indent="0">
              <a:buNone/>
              <a:defRPr/>
            </a:lvl2pPr>
            <a:lvl3pPr marL="361941" indent="0">
              <a:buNone/>
              <a:defRPr/>
            </a:lvl3pPr>
            <a:lvl4pPr marL="447664" indent="0">
              <a:buNone/>
              <a:defRPr/>
            </a:lvl4pPr>
            <a:lvl5pPr marL="627047" indent="0">
              <a:buNone/>
              <a:defRPr/>
            </a:lvl5pPr>
          </a:lstStyle>
          <a:p>
            <a:r>
              <a:rPr lang="en-US" dirty="0"/>
              <a:t>Name, title</a:t>
            </a:r>
          </a:p>
        </p:txBody>
      </p:sp>
    </p:spTree>
    <p:extLst>
      <p:ext uri="{BB962C8B-B14F-4D97-AF65-F5344CB8AC3E}">
        <p14:creationId xmlns:p14="http://schemas.microsoft.com/office/powerpoint/2010/main" val="3793697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ark_End">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88EB4CA-4AA0-454B-9AC4-F89332AEE1D5}"/>
              </a:ext>
            </a:extLst>
          </p:cNvPr>
          <p:cNvSpPr txBox="1"/>
          <p:nvPr userDrawn="1"/>
        </p:nvSpPr>
        <p:spPr>
          <a:xfrm>
            <a:off x="139468" y="4782845"/>
            <a:ext cx="6588878" cy="215444"/>
          </a:xfrm>
          <a:prstGeom prst="rect">
            <a:avLst/>
          </a:prstGeom>
          <a:noFill/>
        </p:spPr>
        <p:txBody>
          <a:bodyPr wrap="square" rtlCol="0">
            <a:spAutoFit/>
          </a:bodyPr>
          <a:lstStyle/>
          <a:p>
            <a:r>
              <a:rPr lang="en-US" sz="800" dirty="0">
                <a:solidFill>
                  <a:srgbClr val="FFFFFF"/>
                </a:solidFill>
              </a:rPr>
              <a:t>©2019 FIS and/or its subsidiaries. All Rights Reserved. </a:t>
            </a:r>
            <a:r>
              <a:rPr lang="en-US" sz="800" dirty="0">
                <a:solidFill>
                  <a:srgbClr val="FFFFFF"/>
                </a:solidFill>
                <a:cs typeface="Arial"/>
              </a:rPr>
              <a:t>FIS confidential and proprietary information. </a:t>
            </a:r>
          </a:p>
        </p:txBody>
      </p:sp>
      <p:pic>
        <p:nvPicPr>
          <p:cNvPr id="4" name="Picture 3">
            <a:extLst>
              <a:ext uri="{FF2B5EF4-FFF2-40B4-BE49-F238E27FC236}">
                <a16:creationId xmlns:a16="http://schemas.microsoft.com/office/drawing/2014/main" xmlns="" id="{74BAA557-E5CE-49FE-AD47-FCC82C665B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420" y="2143493"/>
            <a:ext cx="1927163" cy="856517"/>
          </a:xfrm>
          <a:prstGeom prst="rect">
            <a:avLst/>
          </a:prstGeom>
        </p:spPr>
      </p:pic>
    </p:spTree>
    <p:extLst>
      <p:ext uri="{BB962C8B-B14F-4D97-AF65-F5344CB8AC3E}">
        <p14:creationId xmlns:p14="http://schemas.microsoft.com/office/powerpoint/2010/main" val="307254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subtitle and content Layout">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382396" y="741760"/>
            <a:ext cx="8361362" cy="512040"/>
          </a:xfrm>
        </p:spPr>
        <p:txBody>
          <a:bodyPr>
            <a:normAutofit/>
          </a:bodyPr>
          <a:lstStyle>
            <a:lvl1pPr marL="0" indent="0">
              <a:lnSpc>
                <a:spcPct val="90000"/>
              </a:lnSpc>
              <a:buFontTx/>
              <a:buNone/>
              <a:defRPr sz="1600" b="0">
                <a:solidFill>
                  <a:schemeClr val="tx1"/>
                </a:solidFill>
              </a:defRPr>
            </a:lvl1pPr>
          </a:lstStyle>
          <a:p>
            <a:pPr lvl="0"/>
            <a:r>
              <a:rPr lang="en-US"/>
              <a:t>Edit Master text styles</a:t>
            </a:r>
          </a:p>
        </p:txBody>
      </p:sp>
      <p:sp>
        <p:nvSpPr>
          <p:cNvPr id="2" name="Title 1"/>
          <p:cNvSpPr>
            <a:spLocks noGrp="1"/>
          </p:cNvSpPr>
          <p:nvPr>
            <p:ph type="title"/>
          </p:nvPr>
        </p:nvSpPr>
        <p:spPr>
          <a:xfrm>
            <a:off x="382588" y="383309"/>
            <a:ext cx="8361170" cy="360000"/>
          </a:xfrm>
        </p:spPr>
        <p:txBody>
          <a:bodyPr/>
          <a:lstStyle/>
          <a:p>
            <a:r>
              <a:rPr lang="en-US"/>
              <a:t>Click to edit Master title style</a:t>
            </a:r>
            <a:endParaRPr lang="en-US" dirty="0"/>
          </a:p>
        </p:txBody>
      </p:sp>
      <p:sp>
        <p:nvSpPr>
          <p:cNvPr id="7" name="Content Placeholder 6"/>
          <p:cNvSpPr>
            <a:spLocks noGrp="1"/>
          </p:cNvSpPr>
          <p:nvPr>
            <p:ph sz="quarter" idx="14"/>
          </p:nvPr>
        </p:nvSpPr>
        <p:spPr>
          <a:xfrm>
            <a:off x="390527" y="1374775"/>
            <a:ext cx="8353233" cy="310197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837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Content Placeholder 7"/>
          <p:cNvSpPr>
            <a:spLocks noGrp="1"/>
          </p:cNvSpPr>
          <p:nvPr>
            <p:ph sz="quarter" idx="13"/>
          </p:nvPr>
        </p:nvSpPr>
        <p:spPr>
          <a:xfrm>
            <a:off x="388313" y="1235868"/>
            <a:ext cx="4097192" cy="3250407"/>
          </a:xfrm>
        </p:spPr>
        <p:txBody>
          <a:bodyPr/>
          <a:lstStyle/>
          <a:p>
            <a:pPr lvl="0"/>
            <a:r>
              <a:rPr lang="en-US"/>
              <a:t>Edit Master text styles</a:t>
            </a:r>
          </a:p>
          <a:p>
            <a:pPr lvl="1"/>
            <a:r>
              <a:rPr lang="en-US"/>
              <a:t>Second level</a:t>
            </a:r>
          </a:p>
          <a:p>
            <a:pPr lvl="2"/>
            <a:r>
              <a:rPr lang="en-US"/>
              <a:t>Third level</a:t>
            </a:r>
          </a:p>
        </p:txBody>
      </p:sp>
      <p:sp>
        <p:nvSpPr>
          <p:cNvPr id="9" name="Content Placeholder 7"/>
          <p:cNvSpPr>
            <a:spLocks noGrp="1"/>
          </p:cNvSpPr>
          <p:nvPr>
            <p:ph sz="quarter" idx="14"/>
          </p:nvPr>
        </p:nvSpPr>
        <p:spPr>
          <a:xfrm>
            <a:off x="4633577" y="1235868"/>
            <a:ext cx="4096800" cy="325040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462846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image" Target="../media/image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theme" Target="../theme/theme3.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2588" y="383309"/>
            <a:ext cx="8361170" cy="782638"/>
          </a:xfrm>
          <a:prstGeom prst="rect">
            <a:avLst/>
          </a:prstGeom>
        </p:spPr>
        <p:txBody>
          <a:bodyPr vert="horz" lIns="0" tIns="0" rIns="0" bIns="0" rtlCol="0" anchor="t">
            <a:normAutofit/>
          </a:bodyPr>
          <a:lstStyle/>
          <a:p>
            <a:r>
              <a:rPr lang="en-US"/>
              <a:t>Click to edit Master title style</a:t>
            </a:r>
            <a:endParaRPr lang="en-US" dirty="0"/>
          </a:p>
        </p:txBody>
      </p:sp>
      <p:sp>
        <p:nvSpPr>
          <p:cNvPr id="4" name="Text Placeholder 3"/>
          <p:cNvSpPr>
            <a:spLocks noGrp="1"/>
          </p:cNvSpPr>
          <p:nvPr>
            <p:ph type="body" idx="1"/>
          </p:nvPr>
        </p:nvSpPr>
        <p:spPr>
          <a:xfrm>
            <a:off x="393604" y="1235870"/>
            <a:ext cx="8350154" cy="3183730"/>
          </a:xfrm>
          <a:prstGeom prst="rect">
            <a:avLst/>
          </a:prstGeom>
        </p:spPr>
        <p:txBody>
          <a:bodyPr vert="horz" lIns="0" tIns="0" rIns="0" bIns="0" rtlCol="0">
            <a:normAutofit/>
          </a:bodyPr>
          <a:lstStyle/>
          <a:p>
            <a:pPr lvl="0"/>
            <a:r>
              <a:rPr lang="fi-FI" dirty="0"/>
              <a:t>Click to edit Master text styles</a:t>
            </a:r>
          </a:p>
          <a:p>
            <a:pPr lvl="1"/>
            <a:r>
              <a:rPr lang="fi-FI" dirty="0"/>
              <a:t>Second </a:t>
            </a:r>
            <a:r>
              <a:rPr lang="fi-FI" dirty="0" err="1"/>
              <a:t>level</a:t>
            </a:r>
            <a:endParaRPr lang="fi-FI" dirty="0"/>
          </a:p>
          <a:p>
            <a:pPr lvl="2"/>
            <a:r>
              <a:rPr lang="fi-FI" dirty="0"/>
              <a:t>Third level</a:t>
            </a:r>
          </a:p>
        </p:txBody>
      </p:sp>
      <p:sp>
        <p:nvSpPr>
          <p:cNvPr id="7" name="Rectangle 6"/>
          <p:cNvSpPr/>
          <p:nvPr userDrawn="1"/>
        </p:nvSpPr>
        <p:spPr>
          <a:xfrm>
            <a:off x="0" y="4632421"/>
            <a:ext cx="9144000" cy="5110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endParaRPr lang="en-US" sz="1600" b="1" dirty="0" err="1"/>
          </a:p>
        </p:txBody>
      </p:sp>
      <p:pic>
        <p:nvPicPr>
          <p:cNvPr id="9" name="Picture 8">
            <a:extLst>
              <a:ext uri="{FF2B5EF4-FFF2-40B4-BE49-F238E27FC236}">
                <a16:creationId xmlns:a16="http://schemas.microsoft.com/office/drawing/2014/main" xmlns="" id="{D15EA37A-A1F0-409C-B851-F3DCE2A60999}"/>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381000" y="4749713"/>
            <a:ext cx="762000" cy="272142"/>
          </a:xfrm>
          <a:prstGeom prst="rect">
            <a:avLst/>
          </a:prstGeom>
        </p:spPr>
      </p:pic>
      <p:sp>
        <p:nvSpPr>
          <p:cNvPr id="10" name="TextBox 9">
            <a:extLst>
              <a:ext uri="{FF2B5EF4-FFF2-40B4-BE49-F238E27FC236}">
                <a16:creationId xmlns:a16="http://schemas.microsoft.com/office/drawing/2014/main" xmlns="" id="{8EE7885B-C7F8-4DEA-8976-0EA831D35F27}"/>
              </a:ext>
            </a:extLst>
          </p:cNvPr>
          <p:cNvSpPr txBox="1"/>
          <p:nvPr userDrawn="1"/>
        </p:nvSpPr>
        <p:spPr>
          <a:xfrm>
            <a:off x="6927557" y="4747244"/>
            <a:ext cx="1930400" cy="246221"/>
          </a:xfrm>
          <a:prstGeom prst="rect">
            <a:avLst/>
          </a:prstGeom>
          <a:noFill/>
        </p:spPr>
        <p:txBody>
          <a:bodyPr wrap="square" rtlCol="0">
            <a:spAutoFit/>
          </a:bodyPr>
          <a:lstStyle/>
          <a:p>
            <a:pPr algn="r" defTabSz="609405"/>
            <a:fld id="{20FE1394-D253-4CE5-A9AB-BD3577C7D03F}" type="slidenum">
              <a:rPr lang="en-GB" sz="1000" b="0">
                <a:solidFill>
                  <a:schemeClr val="bg1"/>
                </a:solidFill>
              </a:rPr>
              <a:pPr algn="r" defTabSz="609405"/>
              <a:t>‹#›</a:t>
            </a:fld>
            <a:endParaRPr lang="en-GB" sz="1000" b="0" dirty="0">
              <a:solidFill>
                <a:schemeClr val="bg1"/>
              </a:solidFill>
            </a:endParaRPr>
          </a:p>
        </p:txBody>
      </p:sp>
    </p:spTree>
    <p:extLst>
      <p:ext uri="{BB962C8B-B14F-4D97-AF65-F5344CB8AC3E}">
        <p14:creationId xmlns:p14="http://schemas.microsoft.com/office/powerpoint/2010/main" val="4064296392"/>
      </p:ext>
    </p:extLst>
  </p:cSld>
  <p:clrMap bg1="lt1" tx1="dk1" bg2="lt2" tx2="dk2" accent1="accent1" accent2="accent2" accent3="accent3" accent4="accent4" accent5="accent5" accent6="accent6" hlink="hlink" folHlink="folHlink"/>
  <p:sldLayoutIdLst>
    <p:sldLayoutId id="2147483748" r:id="rId1"/>
    <p:sldLayoutId id="2147483765" r:id="rId2"/>
    <p:sldLayoutId id="2147483768" r:id="rId3"/>
    <p:sldLayoutId id="2147483767" r:id="rId4"/>
    <p:sldLayoutId id="2147483766" r:id="rId5"/>
    <p:sldLayoutId id="2147483720" r:id="rId6"/>
    <p:sldLayoutId id="2147483769" r:id="rId7"/>
    <p:sldLayoutId id="2147483731" r:id="rId8"/>
    <p:sldLayoutId id="2147483721" r:id="rId9"/>
    <p:sldLayoutId id="2147483737" r:id="rId10"/>
    <p:sldLayoutId id="2147483764" r:id="rId11"/>
    <p:sldLayoutId id="2147483723" r:id="rId12"/>
    <p:sldLayoutId id="2147483724" r:id="rId13"/>
    <p:sldLayoutId id="2147483730" r:id="rId14"/>
    <p:sldLayoutId id="2147483751" r:id="rId15"/>
    <p:sldLayoutId id="2147483776" r:id="rId16"/>
    <p:sldLayoutId id="2147483778" r:id="rId17"/>
    <p:sldLayoutId id="2147483777" r:id="rId18"/>
    <p:sldLayoutId id="2147483779" r:id="rId19"/>
    <p:sldLayoutId id="2147483781" r:id="rId20"/>
    <p:sldLayoutId id="2147483780" r:id="rId21"/>
    <p:sldLayoutId id="2147483784" r:id="rId22"/>
    <p:sldLayoutId id="2147483782" r:id="rId23"/>
    <p:sldLayoutId id="2147483785" r:id="rId24"/>
    <p:sldLayoutId id="2147483786" r:id="rId25"/>
    <p:sldLayoutId id="2147483787" r:id="rId26"/>
    <p:sldLayoutId id="2147483783" r:id="rId27"/>
    <p:sldLayoutId id="2147483791" r:id="rId28"/>
    <p:sldLayoutId id="2147483790" r:id="rId29"/>
    <p:sldLayoutId id="2147483789" r:id="rId30"/>
    <p:sldLayoutId id="2147483788" r:id="rId31"/>
    <p:sldLayoutId id="2147483792" r:id="rId32"/>
    <p:sldLayoutId id="2147483793" r:id="rId33"/>
    <p:sldLayoutId id="2147483795" r:id="rId34"/>
    <p:sldLayoutId id="2147483796" r:id="rId35"/>
    <p:sldLayoutId id="2147483916" r:id="rId36"/>
    <p:sldLayoutId id="2147483917" r:id="rId37"/>
  </p:sldLayoutIdLst>
  <p:hf hdr="0" dt="0"/>
  <p:txStyles>
    <p:titleStyle>
      <a:lvl1pPr algn="l" defTabSz="457200" rtl="0" eaLnBrk="1" latinLnBrk="0" hangingPunct="1">
        <a:lnSpc>
          <a:spcPct val="80000"/>
        </a:lnSpc>
        <a:spcBef>
          <a:spcPct val="0"/>
        </a:spcBef>
        <a:buNone/>
        <a:defRPr sz="2600" b="1" kern="1200">
          <a:solidFill>
            <a:schemeClr val="tx1"/>
          </a:solidFill>
          <a:latin typeface="+mj-lt"/>
          <a:ea typeface="+mj-ea"/>
          <a:cs typeface="+mj-cs"/>
        </a:defRPr>
      </a:lvl1pPr>
    </p:titleStyle>
    <p:bodyStyle>
      <a:lvl1pPr marL="180975" marR="0" indent="-180975"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sz="1400" b="1" kern="1200">
          <a:solidFill>
            <a:schemeClr val="tx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tx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Wingdings" panose="05000000000000000000" pitchFamily="2" charset="2"/>
        <a:buChar char="§"/>
        <a:tabLst/>
        <a:defRPr sz="1100" kern="1200">
          <a:solidFill>
            <a:schemeClr val="tx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22BC888-CFD9-447A-9CD2-00B89AFE943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80208" y="4784167"/>
            <a:ext cx="578642" cy="206658"/>
          </a:xfrm>
          <a:prstGeom prst="rect">
            <a:avLst/>
          </a:prstGeom>
        </p:spPr>
      </p:pic>
      <p:sp>
        <p:nvSpPr>
          <p:cNvPr id="2" name="Title Placeholder 1"/>
          <p:cNvSpPr>
            <a:spLocks noGrp="1"/>
          </p:cNvSpPr>
          <p:nvPr>
            <p:ph type="title"/>
          </p:nvPr>
        </p:nvSpPr>
        <p:spPr>
          <a:xfrm>
            <a:off x="382588" y="383309"/>
            <a:ext cx="8361170" cy="782638"/>
          </a:xfrm>
          <a:prstGeom prst="rect">
            <a:avLst/>
          </a:prstGeom>
        </p:spPr>
        <p:txBody>
          <a:bodyPr vert="horz" lIns="0" tIns="0" rIns="0" bIns="0" rtlCol="0" anchor="t">
            <a:norm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8288339" y="4877568"/>
            <a:ext cx="468000" cy="135000"/>
          </a:xfrm>
          <a:prstGeom prst="rect">
            <a:avLst/>
          </a:prstGeom>
        </p:spPr>
        <p:txBody>
          <a:bodyPr vert="horz" lIns="0" tIns="0" rIns="0" bIns="0" rtlCol="0" anchor="ctr"/>
          <a:lstStyle>
            <a:lvl1pPr algn="r">
              <a:defRPr sz="900">
                <a:solidFill>
                  <a:schemeClr val="tx1">
                    <a:lumMod val="65000"/>
                    <a:lumOff val="35000"/>
                  </a:schemeClr>
                </a:solidFill>
              </a:defRPr>
            </a:lvl1pPr>
          </a:lstStyle>
          <a:p>
            <a:fld id="{C60C2248-B95D-984B-A0F4-42B9A4652AA7}" type="slidenum">
              <a:rPr lang="en-US" smtClean="0"/>
              <a:pPr/>
              <a:t>‹#›</a:t>
            </a:fld>
            <a:endParaRPr lang="en-US" dirty="0"/>
          </a:p>
        </p:txBody>
      </p:sp>
      <p:sp>
        <p:nvSpPr>
          <p:cNvPr id="4" name="Text Placeholder 3"/>
          <p:cNvSpPr>
            <a:spLocks noGrp="1"/>
          </p:cNvSpPr>
          <p:nvPr>
            <p:ph type="body" idx="1"/>
          </p:nvPr>
        </p:nvSpPr>
        <p:spPr>
          <a:xfrm>
            <a:off x="393604" y="1235870"/>
            <a:ext cx="8350154" cy="3380184"/>
          </a:xfrm>
          <a:prstGeom prst="rect">
            <a:avLst/>
          </a:prstGeom>
        </p:spPr>
        <p:txBody>
          <a:bodyPr vert="horz" lIns="0" tIns="0" rIns="0" bIns="0" rtlCol="0">
            <a:normAutofit/>
          </a:bodyPr>
          <a:lstStyle/>
          <a:p>
            <a:pPr lvl="0"/>
            <a:r>
              <a:rPr lang="fi-FI" dirty="0"/>
              <a:t>Click to edit Master text styles</a:t>
            </a:r>
          </a:p>
          <a:p>
            <a:pPr lvl="1"/>
            <a:r>
              <a:rPr lang="fi-FI" dirty="0"/>
              <a:t>Second </a:t>
            </a:r>
            <a:r>
              <a:rPr lang="fi-FI" dirty="0" err="1"/>
              <a:t>level</a:t>
            </a:r>
            <a:endParaRPr lang="fi-FI" dirty="0"/>
          </a:p>
          <a:p>
            <a:pPr lvl="2"/>
            <a:r>
              <a:rPr lang="fi-FI" dirty="0"/>
              <a:t>Third level</a:t>
            </a:r>
          </a:p>
        </p:txBody>
      </p:sp>
    </p:spTree>
    <p:extLst>
      <p:ext uri="{BB962C8B-B14F-4D97-AF65-F5344CB8AC3E}">
        <p14:creationId xmlns:p14="http://schemas.microsoft.com/office/powerpoint/2010/main" val="47339308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Lst>
  <p:hf hdr="0" dt="0"/>
  <p:txStyles>
    <p:titleStyle>
      <a:lvl1pPr algn="l" defTabSz="457200" rtl="0" eaLnBrk="1" latinLnBrk="0" hangingPunct="1">
        <a:lnSpc>
          <a:spcPct val="80000"/>
        </a:lnSpc>
        <a:spcBef>
          <a:spcPct val="0"/>
        </a:spcBef>
        <a:buNone/>
        <a:defRPr sz="2600" b="1" kern="1200">
          <a:solidFill>
            <a:schemeClr val="tx1"/>
          </a:solidFill>
          <a:latin typeface="+mj-lt"/>
          <a:ea typeface="+mj-ea"/>
          <a:cs typeface="+mj-cs"/>
        </a:defRPr>
      </a:lvl1pPr>
    </p:titleStyle>
    <p:bodyStyle>
      <a:lvl1pPr marL="180975" marR="0" indent="-180975"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sz="1400" b="1" kern="1200">
          <a:solidFill>
            <a:schemeClr val="tx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tx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Wingdings" panose="05000000000000000000" pitchFamily="2" charset="2"/>
        <a:buChar char="§"/>
        <a:tabLst/>
        <a:defRPr sz="1100" kern="1200">
          <a:solidFill>
            <a:schemeClr val="tx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2588" y="383309"/>
            <a:ext cx="8361170" cy="320088"/>
          </a:xfrm>
          <a:prstGeom prst="rect">
            <a:avLst/>
          </a:prstGeom>
        </p:spPr>
        <p:txBody>
          <a:bodyPr vert="horz" lIns="0" tIns="0" rIns="0" bIns="0" rtlCol="0" anchor="t">
            <a:spAutoFit/>
          </a:bodyPr>
          <a:lstStyle/>
          <a:p>
            <a:r>
              <a:rPr lang="en-US" dirty="0"/>
              <a:t>Click to edit Master title style</a:t>
            </a:r>
          </a:p>
        </p:txBody>
      </p:sp>
      <p:sp>
        <p:nvSpPr>
          <p:cNvPr id="4" name="Text Placeholder 3"/>
          <p:cNvSpPr>
            <a:spLocks noGrp="1"/>
          </p:cNvSpPr>
          <p:nvPr>
            <p:ph type="body" idx="1"/>
          </p:nvPr>
        </p:nvSpPr>
        <p:spPr>
          <a:xfrm>
            <a:off x="393604" y="1235871"/>
            <a:ext cx="8350154" cy="697627"/>
          </a:xfrm>
          <a:prstGeom prst="rect">
            <a:avLst/>
          </a:prstGeom>
        </p:spPr>
        <p:txBody>
          <a:bodyPr vert="horz" lIns="0" tIns="0" rIns="0" bIns="0" rtlCol="0">
            <a:spAutoFit/>
          </a:bodyPr>
          <a:lstStyle/>
          <a:p>
            <a:pPr lvl="0"/>
            <a:r>
              <a:rPr lang="fi-FI" dirty="0"/>
              <a:t>Click to edit Master text styles</a:t>
            </a:r>
          </a:p>
          <a:p>
            <a:pPr lvl="1"/>
            <a:r>
              <a:rPr lang="fi-FI" dirty="0"/>
              <a:t>Second </a:t>
            </a:r>
            <a:r>
              <a:rPr lang="fi-FI" dirty="0" err="1"/>
              <a:t>level</a:t>
            </a:r>
            <a:endParaRPr lang="fi-FI" dirty="0"/>
          </a:p>
          <a:p>
            <a:pPr lvl="2"/>
            <a:r>
              <a:rPr lang="fi-FI" dirty="0"/>
              <a:t>Third level</a:t>
            </a:r>
          </a:p>
        </p:txBody>
      </p:sp>
      <p:sp>
        <p:nvSpPr>
          <p:cNvPr id="7" name="Rectangle 6"/>
          <p:cNvSpPr/>
          <p:nvPr userDrawn="1"/>
        </p:nvSpPr>
        <p:spPr>
          <a:xfrm>
            <a:off x="0" y="4632421"/>
            <a:ext cx="9144000" cy="5110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endParaRPr lang="en-US" sz="1600" b="1" dirty="0" err="1">
              <a:solidFill>
                <a:srgbClr val="FFFFFF"/>
              </a:solidFill>
            </a:endParaRPr>
          </a:p>
        </p:txBody>
      </p:sp>
      <p:pic>
        <p:nvPicPr>
          <p:cNvPr id="9" name="Picture 8">
            <a:extLst>
              <a:ext uri="{FF2B5EF4-FFF2-40B4-BE49-F238E27FC236}">
                <a16:creationId xmlns:a16="http://schemas.microsoft.com/office/drawing/2014/main" xmlns="" id="{D15EA37A-A1F0-409C-B851-F3DCE2A6099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81000" y="4749713"/>
            <a:ext cx="762000" cy="272142"/>
          </a:xfrm>
          <a:prstGeom prst="rect">
            <a:avLst/>
          </a:prstGeom>
        </p:spPr>
      </p:pic>
      <p:sp>
        <p:nvSpPr>
          <p:cNvPr id="10" name="TextBox 9">
            <a:extLst>
              <a:ext uri="{FF2B5EF4-FFF2-40B4-BE49-F238E27FC236}">
                <a16:creationId xmlns:a16="http://schemas.microsoft.com/office/drawing/2014/main" xmlns="" id="{8EE7885B-C7F8-4DEA-8976-0EA831D35F27}"/>
              </a:ext>
            </a:extLst>
          </p:cNvPr>
          <p:cNvSpPr txBox="1"/>
          <p:nvPr userDrawn="1"/>
        </p:nvSpPr>
        <p:spPr>
          <a:xfrm>
            <a:off x="6927557" y="4747244"/>
            <a:ext cx="1930400" cy="246221"/>
          </a:xfrm>
          <a:prstGeom prst="rect">
            <a:avLst/>
          </a:prstGeom>
          <a:noFill/>
        </p:spPr>
        <p:txBody>
          <a:bodyPr wrap="square" rtlCol="0">
            <a:spAutoFit/>
          </a:bodyPr>
          <a:lstStyle/>
          <a:p>
            <a:pPr algn="r" defTabSz="609405"/>
            <a:fld id="{20FE1394-D253-4CE5-A9AB-BD3577C7D03F}" type="slidenum">
              <a:rPr lang="en-GB" sz="1000">
                <a:solidFill>
                  <a:srgbClr val="FFFFFF"/>
                </a:solidFill>
              </a:rPr>
              <a:pPr algn="r" defTabSz="609405"/>
              <a:t>‹#›</a:t>
            </a:fld>
            <a:endParaRPr lang="en-GB" sz="1000" dirty="0">
              <a:solidFill>
                <a:srgbClr val="FFFFFF"/>
              </a:solidFill>
            </a:endParaRPr>
          </a:p>
        </p:txBody>
      </p:sp>
    </p:spTree>
    <p:extLst>
      <p:ext uri="{BB962C8B-B14F-4D97-AF65-F5344CB8AC3E}">
        <p14:creationId xmlns:p14="http://schemas.microsoft.com/office/powerpoint/2010/main" val="1211798551"/>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Lst>
  <p:hf hdr="0" dt="0"/>
  <p:txStyles>
    <p:titleStyle>
      <a:lvl1pPr algn="l" defTabSz="457189" rtl="0" eaLnBrk="1" latinLnBrk="0" hangingPunct="1">
        <a:lnSpc>
          <a:spcPct val="80000"/>
        </a:lnSpc>
        <a:spcBef>
          <a:spcPct val="0"/>
        </a:spcBef>
        <a:buNone/>
        <a:defRPr sz="2600" b="1" kern="1200">
          <a:solidFill>
            <a:schemeClr val="tx1"/>
          </a:solidFill>
          <a:latin typeface="+mj-lt"/>
          <a:ea typeface="+mj-ea"/>
          <a:cs typeface="+mj-cs"/>
        </a:defRPr>
      </a:lvl1pPr>
    </p:titleStyle>
    <p:bodyStyle>
      <a:lvl1pPr marL="180971" marR="0" indent="-180971" algn="l" defTabSz="914378" rtl="0" eaLnBrk="1" fontAlgn="auto" latinLnBrk="0" hangingPunct="1">
        <a:lnSpc>
          <a:spcPct val="100000"/>
        </a:lnSpc>
        <a:spcBef>
          <a:spcPts val="1200"/>
        </a:spcBef>
        <a:spcAft>
          <a:spcPts val="0"/>
        </a:spcAft>
        <a:buClrTx/>
        <a:buSzTx/>
        <a:buFont typeface="Calibri" panose="020F0502020204030204" pitchFamily="34" charset="0"/>
        <a:buChar char="•"/>
        <a:tabLst/>
        <a:defRPr sz="1400" b="1" kern="1200">
          <a:solidFill>
            <a:schemeClr val="tx1"/>
          </a:solidFill>
          <a:latin typeface="+mn-lt"/>
          <a:ea typeface="+mn-ea"/>
          <a:cs typeface="+mn-cs"/>
        </a:defRPr>
      </a:lvl1pPr>
      <a:lvl2pPr marL="361941" marR="0" indent="-180971" algn="l" defTabSz="914378" rtl="0" eaLnBrk="1" fontAlgn="auto" latinLnBrk="0" hangingPunct="1">
        <a:lnSpc>
          <a:spcPct val="100000"/>
        </a:lnSpc>
        <a:spcBef>
          <a:spcPts val="600"/>
        </a:spcBef>
        <a:spcAft>
          <a:spcPts val="0"/>
        </a:spcAft>
        <a:buClrTx/>
        <a:buSzTx/>
        <a:buFont typeface="Lucida Grande"/>
        <a:buChar char="–"/>
        <a:tabLst/>
        <a:defRPr sz="1200" kern="1200">
          <a:solidFill>
            <a:schemeClr val="tx1"/>
          </a:solidFill>
          <a:latin typeface="+mn-lt"/>
          <a:ea typeface="+mn-ea"/>
          <a:cs typeface="+mn-cs"/>
        </a:defRPr>
      </a:lvl2pPr>
      <a:lvl3pPr marL="542912" marR="0" indent="-180971" algn="l" defTabSz="914378" rtl="0" eaLnBrk="1" fontAlgn="auto" latinLnBrk="0" hangingPunct="1">
        <a:lnSpc>
          <a:spcPct val="100000"/>
        </a:lnSpc>
        <a:spcBef>
          <a:spcPts val="400"/>
        </a:spcBef>
        <a:spcAft>
          <a:spcPts val="0"/>
        </a:spcAft>
        <a:buClrTx/>
        <a:buSzPct val="80000"/>
        <a:buFont typeface="Symbol" panose="05050102010706020507" pitchFamily="18" charset="2"/>
        <a:buChar char="·"/>
        <a:tabLst/>
        <a:defRPr sz="1100" kern="1200">
          <a:solidFill>
            <a:schemeClr val="tx1"/>
          </a:solidFill>
          <a:latin typeface="+mn-lt"/>
          <a:ea typeface="+mn-ea"/>
          <a:cs typeface="+mn-cs"/>
        </a:defRPr>
      </a:lvl3pPr>
      <a:lvl4pPr marL="627047" marR="0" indent="-179384" algn="l" defTabSz="914378"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30" marR="0" indent="-179384" algn="l" defTabSz="914378"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59991" indent="-179996" algn="l" defTabSz="457189"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189"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189" rtl="0" eaLnBrk="1" latinLnBrk="0" hangingPunct="1">
        <a:lnSpc>
          <a:spcPct val="120000"/>
        </a:lnSpc>
        <a:spcBef>
          <a:spcPts val="0"/>
        </a:spcBef>
        <a:buFont typeface="Arial"/>
        <a:buNone/>
        <a:defRPr sz="14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B29EE13B-5253-4EE2-8863-7213BA07D73A}"/>
              </a:ext>
            </a:extLst>
          </p:cNvPr>
          <p:cNvSpPr txBox="1">
            <a:spLocks/>
          </p:cNvSpPr>
          <p:nvPr/>
        </p:nvSpPr>
        <p:spPr>
          <a:xfrm>
            <a:off x="534987" y="1155263"/>
            <a:ext cx="6964567" cy="1285596"/>
          </a:xfrm>
          <a:prstGeom prst="rect">
            <a:avLst/>
          </a:prstGeom>
        </p:spPr>
        <p:txBody>
          <a:bodyPr vert="horz" lIns="0" tIns="0" rIns="0" bIns="0" rtlCol="0" anchor="b" anchorCtr="0">
            <a:noAutofit/>
          </a:bodyPr>
          <a:lstStyle>
            <a:lvl1pPr marL="0" algn="l" defTabSz="457200" rtl="0" eaLnBrk="1" latinLnBrk="0" hangingPunct="1">
              <a:lnSpc>
                <a:spcPct val="81000"/>
              </a:lnSpc>
              <a:spcBef>
                <a:spcPct val="0"/>
              </a:spcBef>
              <a:buNone/>
              <a:defRPr lang="en-US" sz="5500" b="0" i="0" kern="1200" cap="all" baseline="0" dirty="0">
                <a:solidFill>
                  <a:schemeClr val="bg1"/>
                </a:solidFill>
                <a:latin typeface="Arial Black" panose="020B0604020202020204" pitchFamily="34" charset="0"/>
                <a:ea typeface="+mj-ea"/>
                <a:cs typeface="Arial Black" panose="020B0604020202020204" pitchFamily="34" charset="0"/>
              </a:defRPr>
            </a:lvl1pPr>
          </a:lstStyle>
          <a:p>
            <a:r>
              <a:rPr lang="en-GB" sz="4800" dirty="0"/>
              <a:t>Payments &amp; Sports wagering</a:t>
            </a:r>
          </a:p>
        </p:txBody>
      </p:sp>
      <p:sp>
        <p:nvSpPr>
          <p:cNvPr id="7" name="Text Placeholder 2">
            <a:extLst>
              <a:ext uri="{FF2B5EF4-FFF2-40B4-BE49-F238E27FC236}">
                <a16:creationId xmlns:a16="http://schemas.microsoft.com/office/drawing/2014/main" xmlns="" id="{68AE91CD-8B97-4AF2-BD67-591DE2D255B9}"/>
              </a:ext>
            </a:extLst>
          </p:cNvPr>
          <p:cNvSpPr txBox="1">
            <a:spLocks/>
          </p:cNvSpPr>
          <p:nvPr/>
        </p:nvSpPr>
        <p:spPr>
          <a:xfrm>
            <a:off x="534987" y="4053958"/>
            <a:ext cx="8203431" cy="719858"/>
          </a:xfrm>
          <a:prstGeom prst="rect">
            <a:avLst/>
          </a:prstGeom>
        </p:spPr>
        <p:txBody>
          <a:bodyPr vert="horz" lIns="0" tIns="0" rIns="0" bIns="0" numCol="2" rtlCol="0">
            <a:normAutofit/>
          </a:bodyPr>
          <a:lstStyle>
            <a:lvl1pPr marL="0" marR="0" indent="0" algn="l" defTabSz="914400" rtl="0" eaLnBrk="1" fontAlgn="auto" latinLnBrk="0" hangingPunct="1">
              <a:lnSpc>
                <a:spcPct val="100000"/>
              </a:lnSpc>
              <a:spcBef>
                <a:spcPts val="1200"/>
              </a:spcBef>
              <a:spcAft>
                <a:spcPts val="0"/>
              </a:spcAft>
              <a:buClrTx/>
              <a:buSzTx/>
              <a:buFont typeface="Calibri" panose="020F0502020204030204" pitchFamily="34" charset="0"/>
              <a:buNone/>
              <a:tabLst/>
              <a:defRPr lang="fi-FI" sz="1600" b="0" kern="1200" dirty="0">
                <a:solidFill>
                  <a:schemeClr val="bg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rgbClr val="004F7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Wingdings" panose="05000000000000000000" pitchFamily="2" charset="2"/>
              <a:buChar char="§"/>
              <a:tabLst/>
              <a:defRPr sz="1100" kern="1200">
                <a:solidFill>
                  <a:srgbClr val="004F7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rgbClr val="004F7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rgbClr val="004F7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r>
              <a:rPr lang="en-US" dirty="0"/>
              <a:t>Payments Overview</a:t>
            </a:r>
          </a:p>
          <a:p>
            <a:r>
              <a:rPr lang="en-US" dirty="0"/>
              <a:t>October 2019</a:t>
            </a:r>
          </a:p>
          <a:p>
            <a:r>
              <a:rPr lang="en-US" b="1" dirty="0"/>
              <a:t>Joseph A Pappano</a:t>
            </a:r>
            <a:r>
              <a:rPr lang="en-US" dirty="0"/>
              <a:t> SVP Managing Director</a:t>
            </a:r>
          </a:p>
        </p:txBody>
      </p:sp>
    </p:spTree>
    <p:extLst>
      <p:ext uri="{BB962C8B-B14F-4D97-AF65-F5344CB8AC3E}">
        <p14:creationId xmlns:p14="http://schemas.microsoft.com/office/powerpoint/2010/main" val="1196140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E4B5C12-D7F2-F947-88DB-EA2C7EC44B75}"/>
              </a:ext>
            </a:extLst>
          </p:cNvPr>
          <p:cNvGrpSpPr/>
          <p:nvPr/>
        </p:nvGrpSpPr>
        <p:grpSpPr>
          <a:xfrm>
            <a:off x="3149204" y="2358715"/>
            <a:ext cx="788377" cy="779911"/>
            <a:chOff x="1117306" y="926191"/>
            <a:chExt cx="788377" cy="779910"/>
          </a:xfrm>
        </p:grpSpPr>
        <p:pic>
          <p:nvPicPr>
            <p:cNvPr id="10" name="Picture 9">
              <a:extLst>
                <a:ext uri="{FF2B5EF4-FFF2-40B4-BE49-F238E27FC236}">
                  <a16:creationId xmlns:a16="http://schemas.microsoft.com/office/drawing/2014/main" xmlns="" id="{E77A8F4A-AB51-2246-9A01-C5DECF820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642" y="926191"/>
              <a:ext cx="764041" cy="342108"/>
            </a:xfrm>
            <a:prstGeom prst="rect">
              <a:avLst/>
            </a:prstGeom>
          </p:spPr>
        </p:pic>
        <p:cxnSp>
          <p:nvCxnSpPr>
            <p:cNvPr id="21" name="Straight Connector 20">
              <a:extLst>
                <a:ext uri="{FF2B5EF4-FFF2-40B4-BE49-F238E27FC236}">
                  <a16:creationId xmlns:a16="http://schemas.microsoft.com/office/drawing/2014/main" xmlns="" id="{9811856A-4535-5B45-8E22-3146A9BC0427}"/>
                </a:ext>
              </a:extLst>
            </p:cNvPr>
            <p:cNvCxnSpPr>
              <a:cxnSpLocks/>
            </p:cNvCxnSpPr>
            <p:nvPr/>
          </p:nvCxnSpPr>
          <p:spPr>
            <a:xfrm>
              <a:off x="1117306" y="1431377"/>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
          <p:nvSpPr>
            <p:cNvPr id="24" name="Content Placeholder 3">
              <a:extLst>
                <a:ext uri="{FF2B5EF4-FFF2-40B4-BE49-F238E27FC236}">
                  <a16:creationId xmlns:a16="http://schemas.microsoft.com/office/drawing/2014/main" xmlns="" id="{234BED5C-DCB9-A24A-8FA9-8BE273F2A8DC}"/>
                </a:ext>
              </a:extLst>
            </p:cNvPr>
            <p:cNvSpPr txBox="1">
              <a:spLocks/>
            </p:cNvSpPr>
            <p:nvPr/>
          </p:nvSpPr>
          <p:spPr>
            <a:xfrm>
              <a:off x="1141641" y="1552213"/>
              <a:ext cx="764041" cy="153888"/>
            </a:xfrm>
            <a:prstGeom prst="rect">
              <a:avLst/>
            </a:prstGeom>
          </p:spPr>
          <p:txBody>
            <a:bodyPr vert="horz" wrap="square" lIns="0" tIns="0" rIns="0" bIns="0" rtlCol="0">
              <a:spAutoFit/>
            </a:bodyPr>
            <a:lstStyle>
              <a:lvl1pPr marL="180975" marR="0" indent="-180975"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sz="1400" b="1" kern="1200">
                  <a:solidFill>
                    <a:schemeClr val="bg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bg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Symbol" panose="05050102010706020507" pitchFamily="18" charset="2"/>
                <a:buChar char="·"/>
                <a:tabLst/>
                <a:defRPr sz="1100" kern="1200">
                  <a:solidFill>
                    <a:schemeClr val="bg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lgn="ctr">
                <a:buFont typeface="Calibri" panose="020F0502020204030204" pitchFamily="34" charset="0"/>
                <a:buNone/>
              </a:pPr>
              <a:r>
                <a:rPr lang="en-US" sz="1000" b="0" dirty="0">
                  <a:solidFill>
                    <a:srgbClr val="012834"/>
                  </a:solidFill>
                </a:rPr>
                <a:t>Solutions</a:t>
              </a:r>
            </a:p>
          </p:txBody>
        </p:sp>
      </p:grpSp>
      <p:grpSp>
        <p:nvGrpSpPr>
          <p:cNvPr id="9" name="Group 8">
            <a:extLst>
              <a:ext uri="{FF2B5EF4-FFF2-40B4-BE49-F238E27FC236}">
                <a16:creationId xmlns:a16="http://schemas.microsoft.com/office/drawing/2014/main" xmlns="" id="{1BAC1716-6BEC-854D-8D32-D8F8C01375DF}"/>
              </a:ext>
            </a:extLst>
          </p:cNvPr>
          <p:cNvGrpSpPr/>
          <p:nvPr/>
        </p:nvGrpSpPr>
        <p:grpSpPr>
          <a:xfrm>
            <a:off x="2864231" y="1023044"/>
            <a:ext cx="1417335" cy="953683"/>
            <a:chOff x="3704699" y="906307"/>
            <a:chExt cx="1417335" cy="953683"/>
          </a:xfrm>
        </p:grpSpPr>
        <p:pic>
          <p:nvPicPr>
            <p:cNvPr id="12" name="Picture 11">
              <a:extLst>
                <a:ext uri="{FF2B5EF4-FFF2-40B4-BE49-F238E27FC236}">
                  <a16:creationId xmlns:a16="http://schemas.microsoft.com/office/drawing/2014/main" xmlns="" id="{8F3CB35D-207D-C145-8277-84487168F0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2750" y="906307"/>
              <a:ext cx="752638" cy="393424"/>
            </a:xfrm>
            <a:prstGeom prst="rect">
              <a:avLst/>
            </a:prstGeom>
          </p:spPr>
        </p:pic>
        <p:cxnSp>
          <p:nvCxnSpPr>
            <p:cNvPr id="22" name="Straight Connector 21">
              <a:extLst>
                <a:ext uri="{FF2B5EF4-FFF2-40B4-BE49-F238E27FC236}">
                  <a16:creationId xmlns:a16="http://schemas.microsoft.com/office/drawing/2014/main" xmlns="" id="{EA0FD217-7FEC-DB46-A79E-661AEE66F214}"/>
                </a:ext>
              </a:extLst>
            </p:cNvPr>
            <p:cNvCxnSpPr>
              <a:cxnSpLocks/>
            </p:cNvCxnSpPr>
            <p:nvPr/>
          </p:nvCxnSpPr>
          <p:spPr>
            <a:xfrm>
              <a:off x="4031347" y="1431377"/>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
          <p:nvSpPr>
            <p:cNvPr id="25" name="Content Placeholder 3">
              <a:extLst>
                <a:ext uri="{FF2B5EF4-FFF2-40B4-BE49-F238E27FC236}">
                  <a16:creationId xmlns:a16="http://schemas.microsoft.com/office/drawing/2014/main" xmlns="" id="{1761F777-B935-C64D-88BC-95256BA27785}"/>
                </a:ext>
              </a:extLst>
            </p:cNvPr>
            <p:cNvSpPr txBox="1">
              <a:spLocks/>
            </p:cNvSpPr>
            <p:nvPr/>
          </p:nvSpPr>
          <p:spPr>
            <a:xfrm>
              <a:off x="3704699" y="1552213"/>
              <a:ext cx="1417335" cy="307777"/>
            </a:xfrm>
            <a:prstGeom prst="rect">
              <a:avLst/>
            </a:prstGeom>
          </p:spPr>
          <p:txBody>
            <a:bodyPr vert="horz" wrap="square" lIns="0" tIns="0" rIns="0" bIns="0" rtlCol="0">
              <a:spAutoFit/>
            </a:bodyPr>
            <a:lstStyle>
              <a:lvl1pPr marL="180975" marR="0" indent="-180975"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sz="1400" b="1" kern="1200">
                  <a:solidFill>
                    <a:schemeClr val="bg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bg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Symbol" panose="05050102010706020507" pitchFamily="18" charset="2"/>
                <a:buChar char="·"/>
                <a:tabLst/>
                <a:defRPr sz="1100" kern="1200">
                  <a:solidFill>
                    <a:schemeClr val="bg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lgn="ctr">
                <a:buFont typeface="Calibri" panose="020F0502020204030204" pitchFamily="34" charset="0"/>
                <a:buNone/>
              </a:pPr>
              <a:r>
                <a:rPr lang="en-US" sz="1000" b="0" dirty="0">
                  <a:solidFill>
                    <a:srgbClr val="012834"/>
                  </a:solidFill>
                </a:rPr>
                <a:t>Transactions processed</a:t>
              </a:r>
              <a:br>
                <a:rPr lang="en-US" sz="1000" b="0" dirty="0">
                  <a:solidFill>
                    <a:srgbClr val="012834"/>
                  </a:solidFill>
                </a:rPr>
              </a:br>
              <a:r>
                <a:rPr lang="en-US" sz="1000" b="0" dirty="0">
                  <a:solidFill>
                    <a:srgbClr val="012834"/>
                  </a:solidFill>
                </a:rPr>
                <a:t>around the globe</a:t>
              </a:r>
            </a:p>
          </p:txBody>
        </p:sp>
      </p:grpSp>
      <p:grpSp>
        <p:nvGrpSpPr>
          <p:cNvPr id="8" name="Group 7">
            <a:extLst>
              <a:ext uri="{FF2B5EF4-FFF2-40B4-BE49-F238E27FC236}">
                <a16:creationId xmlns:a16="http://schemas.microsoft.com/office/drawing/2014/main" xmlns="" id="{5D722557-0D50-434B-8AA3-43D7011840CC}"/>
              </a:ext>
            </a:extLst>
          </p:cNvPr>
          <p:cNvGrpSpPr/>
          <p:nvPr/>
        </p:nvGrpSpPr>
        <p:grpSpPr>
          <a:xfrm>
            <a:off x="5300314" y="1040640"/>
            <a:ext cx="849377" cy="782198"/>
            <a:chOff x="7079949" y="923904"/>
            <a:chExt cx="849377" cy="782197"/>
          </a:xfrm>
        </p:grpSpPr>
        <p:pic>
          <p:nvPicPr>
            <p:cNvPr id="14" name="Picture 13">
              <a:extLst>
                <a:ext uri="{FF2B5EF4-FFF2-40B4-BE49-F238E27FC236}">
                  <a16:creationId xmlns:a16="http://schemas.microsoft.com/office/drawing/2014/main" xmlns="" id="{580A1B8F-E765-BD40-8AE8-187D4CD9F54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079949" y="923904"/>
              <a:ext cx="849377" cy="347472"/>
            </a:xfrm>
            <a:prstGeom prst="rect">
              <a:avLst/>
            </a:prstGeom>
          </p:spPr>
        </p:pic>
        <p:cxnSp>
          <p:nvCxnSpPr>
            <p:cNvPr id="23" name="Straight Connector 22">
              <a:extLst>
                <a:ext uri="{FF2B5EF4-FFF2-40B4-BE49-F238E27FC236}">
                  <a16:creationId xmlns:a16="http://schemas.microsoft.com/office/drawing/2014/main" xmlns="" id="{6A8CF181-A423-3848-B99A-23ABD15AA0E7}"/>
                </a:ext>
              </a:extLst>
            </p:cNvPr>
            <p:cNvCxnSpPr>
              <a:cxnSpLocks/>
            </p:cNvCxnSpPr>
            <p:nvPr/>
          </p:nvCxnSpPr>
          <p:spPr>
            <a:xfrm>
              <a:off x="7079949" y="1431377"/>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
          <p:nvSpPr>
            <p:cNvPr id="26" name="Content Placeholder 3">
              <a:extLst>
                <a:ext uri="{FF2B5EF4-FFF2-40B4-BE49-F238E27FC236}">
                  <a16:creationId xmlns:a16="http://schemas.microsoft.com/office/drawing/2014/main" xmlns="" id="{F0252145-9B00-A640-B576-1370B4A82CEE}"/>
                </a:ext>
              </a:extLst>
            </p:cNvPr>
            <p:cNvSpPr txBox="1">
              <a:spLocks/>
            </p:cNvSpPr>
            <p:nvPr/>
          </p:nvSpPr>
          <p:spPr>
            <a:xfrm>
              <a:off x="7189630" y="1552213"/>
              <a:ext cx="544671" cy="153888"/>
            </a:xfrm>
            <a:prstGeom prst="rect">
              <a:avLst/>
            </a:prstGeom>
          </p:spPr>
          <p:txBody>
            <a:bodyPr vert="horz" wrap="square" lIns="0" tIns="0" rIns="0" bIns="0" rtlCol="0">
              <a:spAutoFit/>
            </a:bodyPr>
            <a:lstStyle>
              <a:lvl1pPr marL="180975" marR="0" indent="-180975"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sz="1400" b="1" kern="1200">
                  <a:solidFill>
                    <a:schemeClr val="bg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bg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Symbol" panose="05050102010706020507" pitchFamily="18" charset="2"/>
                <a:buChar char="·"/>
                <a:tabLst/>
                <a:defRPr sz="1100" kern="1200">
                  <a:solidFill>
                    <a:schemeClr val="bg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lgn="ctr">
                <a:buFont typeface="Calibri" panose="020F0502020204030204" pitchFamily="34" charset="0"/>
                <a:buNone/>
              </a:pPr>
              <a:r>
                <a:rPr lang="en-US" sz="1000" b="0" dirty="0">
                  <a:solidFill>
                    <a:srgbClr val="012834"/>
                  </a:solidFill>
                </a:rPr>
                <a:t>Clients</a:t>
              </a:r>
            </a:p>
          </p:txBody>
        </p:sp>
      </p:grpSp>
      <p:grpSp>
        <p:nvGrpSpPr>
          <p:cNvPr id="11" name="Group 10">
            <a:extLst>
              <a:ext uri="{FF2B5EF4-FFF2-40B4-BE49-F238E27FC236}">
                <a16:creationId xmlns:a16="http://schemas.microsoft.com/office/drawing/2014/main" xmlns="" id="{4F266D8B-2460-FB48-88FB-C018B1D41B0A}"/>
              </a:ext>
            </a:extLst>
          </p:cNvPr>
          <p:cNvGrpSpPr/>
          <p:nvPr/>
        </p:nvGrpSpPr>
        <p:grpSpPr>
          <a:xfrm>
            <a:off x="879365" y="1040732"/>
            <a:ext cx="1239919" cy="935994"/>
            <a:chOff x="879364" y="2284408"/>
            <a:chExt cx="1239919" cy="935994"/>
          </a:xfrm>
        </p:grpSpPr>
        <p:pic>
          <p:nvPicPr>
            <p:cNvPr id="16" name="Picture 15">
              <a:extLst>
                <a:ext uri="{FF2B5EF4-FFF2-40B4-BE49-F238E27FC236}">
                  <a16:creationId xmlns:a16="http://schemas.microsoft.com/office/drawing/2014/main" xmlns="" id="{102D1933-061D-C942-85C4-665663B65E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5638" y="2284408"/>
              <a:ext cx="547373" cy="353512"/>
            </a:xfrm>
            <a:prstGeom prst="rect">
              <a:avLst/>
            </a:prstGeom>
          </p:spPr>
        </p:pic>
        <p:cxnSp>
          <p:nvCxnSpPr>
            <p:cNvPr id="44" name="Straight Connector 43">
              <a:extLst>
                <a:ext uri="{FF2B5EF4-FFF2-40B4-BE49-F238E27FC236}">
                  <a16:creationId xmlns:a16="http://schemas.microsoft.com/office/drawing/2014/main" xmlns="" id="{A0355FC6-A8BF-0142-8646-F0404EDF0DB9}"/>
                </a:ext>
              </a:extLst>
            </p:cNvPr>
            <p:cNvCxnSpPr>
              <a:cxnSpLocks/>
            </p:cNvCxnSpPr>
            <p:nvPr/>
          </p:nvCxnSpPr>
          <p:spPr>
            <a:xfrm>
              <a:off x="1117306" y="2791789"/>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
          <p:nvSpPr>
            <p:cNvPr id="47" name="Content Placeholder 3">
              <a:extLst>
                <a:ext uri="{FF2B5EF4-FFF2-40B4-BE49-F238E27FC236}">
                  <a16:creationId xmlns:a16="http://schemas.microsoft.com/office/drawing/2014/main" xmlns="" id="{64D53F33-3EF2-1944-A24D-763E98CC0281}"/>
                </a:ext>
              </a:extLst>
            </p:cNvPr>
            <p:cNvSpPr txBox="1">
              <a:spLocks/>
            </p:cNvSpPr>
            <p:nvPr/>
          </p:nvSpPr>
          <p:spPr>
            <a:xfrm>
              <a:off x="879364" y="2912625"/>
              <a:ext cx="1239919" cy="307777"/>
            </a:xfrm>
            <a:prstGeom prst="rect">
              <a:avLst/>
            </a:prstGeom>
          </p:spPr>
          <p:txBody>
            <a:bodyPr vert="horz" wrap="square" lIns="0" tIns="0" rIns="0" bIns="0" rtlCol="0">
              <a:spAutoFit/>
            </a:bodyPr>
            <a:lstStyle>
              <a:lvl1pPr marL="180975" marR="0" indent="-180975"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sz="1400" b="1" kern="1200">
                  <a:solidFill>
                    <a:schemeClr val="bg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bg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Symbol" panose="05050102010706020507" pitchFamily="18" charset="2"/>
                <a:buChar char="·"/>
                <a:tabLst/>
                <a:defRPr sz="1100" kern="1200">
                  <a:solidFill>
                    <a:schemeClr val="bg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lgn="ctr">
                <a:buFont typeface="Calibri" panose="020F0502020204030204" pitchFamily="34" charset="0"/>
                <a:buNone/>
              </a:pPr>
              <a:r>
                <a:rPr lang="en-US" sz="1000" b="0" dirty="0">
                  <a:solidFill>
                    <a:srgbClr val="012834"/>
                  </a:solidFill>
                </a:rPr>
                <a:t>Moved annually</a:t>
              </a:r>
              <a:br>
                <a:rPr lang="en-US" sz="1000" b="0" dirty="0">
                  <a:solidFill>
                    <a:srgbClr val="012834"/>
                  </a:solidFill>
                </a:rPr>
              </a:br>
              <a:r>
                <a:rPr lang="en-US" sz="1000" b="0" dirty="0">
                  <a:solidFill>
                    <a:srgbClr val="012834"/>
                  </a:solidFill>
                </a:rPr>
                <a:t>around the globe</a:t>
              </a:r>
            </a:p>
          </p:txBody>
        </p:sp>
      </p:grpSp>
      <p:grpSp>
        <p:nvGrpSpPr>
          <p:cNvPr id="6" name="Group 5">
            <a:extLst>
              <a:ext uri="{FF2B5EF4-FFF2-40B4-BE49-F238E27FC236}">
                <a16:creationId xmlns:a16="http://schemas.microsoft.com/office/drawing/2014/main" xmlns="" id="{515CD509-38A9-A547-98FD-E0BE6BBD8FFF}"/>
              </a:ext>
            </a:extLst>
          </p:cNvPr>
          <p:cNvGrpSpPr/>
          <p:nvPr/>
        </p:nvGrpSpPr>
        <p:grpSpPr>
          <a:xfrm>
            <a:off x="4892848" y="2385538"/>
            <a:ext cx="1578967" cy="749070"/>
            <a:chOff x="3688043" y="2317442"/>
            <a:chExt cx="1578967" cy="749070"/>
          </a:xfrm>
        </p:grpSpPr>
        <p:pic>
          <p:nvPicPr>
            <p:cNvPr id="18" name="Picture 17">
              <a:extLst>
                <a:ext uri="{FF2B5EF4-FFF2-40B4-BE49-F238E27FC236}">
                  <a16:creationId xmlns:a16="http://schemas.microsoft.com/office/drawing/2014/main" xmlns="" id="{00E85B62-00AA-8648-BEB5-AF6331FCC1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7177" y="2317442"/>
              <a:ext cx="872376" cy="353512"/>
            </a:xfrm>
            <a:prstGeom prst="rect">
              <a:avLst/>
            </a:prstGeom>
          </p:spPr>
        </p:pic>
        <p:cxnSp>
          <p:nvCxnSpPr>
            <p:cNvPr id="45" name="Straight Connector 44">
              <a:extLst>
                <a:ext uri="{FF2B5EF4-FFF2-40B4-BE49-F238E27FC236}">
                  <a16:creationId xmlns:a16="http://schemas.microsoft.com/office/drawing/2014/main" xmlns="" id="{DE715FC7-69AC-F642-8505-AB22D67784CB}"/>
                </a:ext>
              </a:extLst>
            </p:cNvPr>
            <p:cNvCxnSpPr>
              <a:cxnSpLocks/>
            </p:cNvCxnSpPr>
            <p:nvPr/>
          </p:nvCxnSpPr>
          <p:spPr>
            <a:xfrm>
              <a:off x="4031347" y="2791789"/>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
          <p:nvSpPr>
            <p:cNvPr id="48" name="Content Placeholder 3">
              <a:extLst>
                <a:ext uri="{FF2B5EF4-FFF2-40B4-BE49-F238E27FC236}">
                  <a16:creationId xmlns:a16="http://schemas.microsoft.com/office/drawing/2014/main" xmlns="" id="{721AA264-0F82-294F-A623-B94EB4A909E7}"/>
                </a:ext>
              </a:extLst>
            </p:cNvPr>
            <p:cNvSpPr txBox="1">
              <a:spLocks/>
            </p:cNvSpPr>
            <p:nvPr/>
          </p:nvSpPr>
          <p:spPr>
            <a:xfrm>
              <a:off x="3688043" y="2912624"/>
              <a:ext cx="1578967" cy="153888"/>
            </a:xfrm>
            <a:prstGeom prst="rect">
              <a:avLst/>
            </a:prstGeom>
          </p:spPr>
          <p:txBody>
            <a:bodyPr vert="horz" wrap="square" lIns="0" tIns="0" rIns="0" bIns="0" rtlCol="0">
              <a:spAutoFit/>
            </a:bodyPr>
            <a:lstStyle>
              <a:lvl1pPr marL="180975" marR="0" indent="-180975"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sz="1400" b="1" kern="1200">
                  <a:solidFill>
                    <a:schemeClr val="bg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bg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Symbol" panose="05050102010706020507" pitchFamily="18" charset="2"/>
                <a:buChar char="·"/>
                <a:tabLst/>
                <a:defRPr sz="1100" kern="1200">
                  <a:solidFill>
                    <a:schemeClr val="bg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lgn="ctr">
                <a:buFont typeface="Calibri" panose="020F0502020204030204" pitchFamily="34" charset="0"/>
                <a:buNone/>
              </a:pPr>
              <a:r>
                <a:rPr lang="en-US" sz="1000" b="0" dirty="0">
                  <a:solidFill>
                    <a:srgbClr val="012834"/>
                  </a:solidFill>
                </a:rPr>
                <a:t>Colleagues in 52 countries</a:t>
              </a:r>
            </a:p>
          </p:txBody>
        </p:sp>
      </p:grpSp>
      <p:grpSp>
        <p:nvGrpSpPr>
          <p:cNvPr id="7" name="Group 6">
            <a:extLst>
              <a:ext uri="{FF2B5EF4-FFF2-40B4-BE49-F238E27FC236}">
                <a16:creationId xmlns:a16="http://schemas.microsoft.com/office/drawing/2014/main" xmlns="" id="{B98C310E-957D-FD4E-AFFB-9445A0F51853}"/>
              </a:ext>
            </a:extLst>
          </p:cNvPr>
          <p:cNvGrpSpPr/>
          <p:nvPr/>
        </p:nvGrpSpPr>
        <p:grpSpPr>
          <a:xfrm>
            <a:off x="666652" y="2345627"/>
            <a:ext cx="1476978" cy="788983"/>
            <a:chOff x="6734795" y="2277530"/>
            <a:chExt cx="1476978" cy="788983"/>
          </a:xfrm>
        </p:grpSpPr>
        <p:pic>
          <p:nvPicPr>
            <p:cNvPr id="20" name="Picture 19">
              <a:extLst>
                <a:ext uri="{FF2B5EF4-FFF2-40B4-BE49-F238E27FC236}">
                  <a16:creationId xmlns:a16="http://schemas.microsoft.com/office/drawing/2014/main" xmlns="" id="{0CBDDAC8-BA14-2649-9D96-4C0AD3AB2D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1351" y="2277530"/>
              <a:ext cx="843866" cy="393424"/>
            </a:xfrm>
            <a:prstGeom prst="rect">
              <a:avLst/>
            </a:prstGeom>
          </p:spPr>
        </p:pic>
        <p:cxnSp>
          <p:nvCxnSpPr>
            <p:cNvPr id="46" name="Straight Connector 45">
              <a:extLst>
                <a:ext uri="{FF2B5EF4-FFF2-40B4-BE49-F238E27FC236}">
                  <a16:creationId xmlns:a16="http://schemas.microsoft.com/office/drawing/2014/main" xmlns="" id="{EB81DD1A-3ED5-2644-BFBC-8D1E9829C4A6}"/>
                </a:ext>
              </a:extLst>
            </p:cNvPr>
            <p:cNvCxnSpPr>
              <a:cxnSpLocks/>
            </p:cNvCxnSpPr>
            <p:nvPr/>
          </p:nvCxnSpPr>
          <p:spPr>
            <a:xfrm>
              <a:off x="7079949" y="2791789"/>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
          <p:nvSpPr>
            <p:cNvPr id="49" name="Content Placeholder 3">
              <a:extLst>
                <a:ext uri="{FF2B5EF4-FFF2-40B4-BE49-F238E27FC236}">
                  <a16:creationId xmlns:a16="http://schemas.microsoft.com/office/drawing/2014/main" xmlns="" id="{DB1FB36A-CF33-D547-AAC2-7133C9B13E9C}"/>
                </a:ext>
              </a:extLst>
            </p:cNvPr>
            <p:cNvSpPr txBox="1">
              <a:spLocks/>
            </p:cNvSpPr>
            <p:nvPr/>
          </p:nvSpPr>
          <p:spPr>
            <a:xfrm>
              <a:off x="6734795" y="2912625"/>
              <a:ext cx="1476978" cy="153888"/>
            </a:xfrm>
            <a:prstGeom prst="rect">
              <a:avLst/>
            </a:prstGeom>
          </p:spPr>
          <p:txBody>
            <a:bodyPr vert="horz" wrap="square" lIns="0" tIns="0" rIns="0" bIns="0" rtlCol="0">
              <a:spAutoFit/>
            </a:bodyPr>
            <a:lstStyle>
              <a:lvl1pPr marL="180975" marR="0" indent="-180975"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sz="1400" b="1" kern="1200">
                  <a:solidFill>
                    <a:schemeClr val="bg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bg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Symbol" panose="05050102010706020507" pitchFamily="18" charset="2"/>
                <a:buChar char="·"/>
                <a:tabLst/>
                <a:defRPr sz="1100" kern="1200">
                  <a:solidFill>
                    <a:schemeClr val="bg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lgn="ctr">
                <a:buFont typeface="Calibri" panose="020F0502020204030204" pitchFamily="34" charset="0"/>
                <a:buNone/>
              </a:pPr>
              <a:r>
                <a:rPr lang="en-US" sz="1000" b="0" dirty="0">
                  <a:solidFill>
                    <a:srgbClr val="012834"/>
                  </a:solidFill>
                </a:rPr>
                <a:t>Card served worldwide</a:t>
              </a:r>
            </a:p>
          </p:txBody>
        </p:sp>
      </p:grpSp>
      <p:grpSp>
        <p:nvGrpSpPr>
          <p:cNvPr id="13" name="Group 12">
            <a:extLst>
              <a:ext uri="{FF2B5EF4-FFF2-40B4-BE49-F238E27FC236}">
                <a16:creationId xmlns:a16="http://schemas.microsoft.com/office/drawing/2014/main" xmlns="" id="{3365C79C-A79A-1242-82DA-B1302050BD5A}"/>
              </a:ext>
            </a:extLst>
          </p:cNvPr>
          <p:cNvGrpSpPr/>
          <p:nvPr/>
        </p:nvGrpSpPr>
        <p:grpSpPr>
          <a:xfrm>
            <a:off x="6154156" y="3655443"/>
            <a:ext cx="1633404" cy="869644"/>
            <a:chOff x="6097818" y="3655442"/>
            <a:chExt cx="1633404" cy="869644"/>
          </a:xfrm>
        </p:grpSpPr>
        <p:pic>
          <p:nvPicPr>
            <p:cNvPr id="51" name="Picture 50">
              <a:extLst>
                <a:ext uri="{FF2B5EF4-FFF2-40B4-BE49-F238E27FC236}">
                  <a16:creationId xmlns:a16="http://schemas.microsoft.com/office/drawing/2014/main" xmlns="" id="{A5280149-7974-2D4C-A078-67478083A15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697403" y="3655442"/>
              <a:ext cx="434234" cy="405991"/>
            </a:xfrm>
            <a:prstGeom prst="rect">
              <a:avLst/>
            </a:prstGeom>
          </p:spPr>
        </p:pic>
        <p:sp>
          <p:nvSpPr>
            <p:cNvPr id="53" name="Content Placeholder 3">
              <a:extLst>
                <a:ext uri="{FF2B5EF4-FFF2-40B4-BE49-F238E27FC236}">
                  <a16:creationId xmlns:a16="http://schemas.microsoft.com/office/drawing/2014/main" xmlns="" id="{D12FE2D6-566B-8946-93EA-7A4D20C9C0BD}"/>
                </a:ext>
              </a:extLst>
            </p:cNvPr>
            <p:cNvSpPr txBox="1">
              <a:spLocks/>
            </p:cNvSpPr>
            <p:nvPr/>
          </p:nvSpPr>
          <p:spPr>
            <a:xfrm>
              <a:off x="6097818" y="4217309"/>
              <a:ext cx="1633404" cy="307777"/>
            </a:xfrm>
            <a:prstGeom prst="rect">
              <a:avLst/>
            </a:prstGeom>
          </p:spPr>
          <p:txBody>
            <a:bodyPr vert="horz" wrap="square" lIns="0" tIns="0" rIns="0" bIns="0" rtlCol="0">
              <a:spAutoFit/>
            </a:bodyPr>
            <a:lstStyle>
              <a:lvl1pPr marL="180975" marR="0" indent="-180975"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sz="1400" b="1" kern="1200">
                  <a:solidFill>
                    <a:schemeClr val="bg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bg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Symbol" panose="05050102010706020507" pitchFamily="18" charset="2"/>
                <a:buChar char="·"/>
                <a:tabLst/>
                <a:defRPr sz="1100" kern="1200">
                  <a:solidFill>
                    <a:schemeClr val="bg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lgn="ctr">
                <a:buFont typeface="Calibri" panose="020F0502020204030204" pitchFamily="34" charset="0"/>
                <a:buNone/>
              </a:pPr>
              <a:r>
                <a:rPr lang="en-US" sz="1000" b="0" dirty="0">
                  <a:solidFill>
                    <a:srgbClr val="FFFFFF"/>
                  </a:solidFill>
                </a:rPr>
                <a:t>Serving </a:t>
              </a:r>
              <a:r>
                <a:rPr lang="en-US" sz="1000" dirty="0">
                  <a:solidFill>
                    <a:srgbClr val="4BCD3E"/>
                  </a:solidFill>
                </a:rPr>
                <a:t>90%</a:t>
              </a:r>
              <a:r>
                <a:rPr lang="en-US" sz="1000" dirty="0">
                  <a:solidFill>
                    <a:srgbClr val="FFFFFF"/>
                  </a:solidFill>
                </a:rPr>
                <a:t> </a:t>
              </a:r>
              <a:r>
                <a:rPr lang="en-US" sz="1000" b="0" dirty="0">
                  <a:solidFill>
                    <a:srgbClr val="FFFFFF"/>
                  </a:solidFill>
                </a:rPr>
                <a:t>of the</a:t>
              </a:r>
              <a:br>
                <a:rPr lang="en-US" sz="1000" b="0" dirty="0">
                  <a:solidFill>
                    <a:srgbClr val="FFFFFF"/>
                  </a:solidFill>
                </a:rPr>
              </a:br>
              <a:r>
                <a:rPr lang="en-US" sz="1000" dirty="0">
                  <a:solidFill>
                    <a:srgbClr val="4BCD3E"/>
                  </a:solidFill>
                </a:rPr>
                <a:t>top 50 largest global banks</a:t>
              </a:r>
            </a:p>
          </p:txBody>
        </p:sp>
      </p:grpSp>
      <p:grpSp>
        <p:nvGrpSpPr>
          <p:cNvPr id="15" name="Group 14">
            <a:extLst>
              <a:ext uri="{FF2B5EF4-FFF2-40B4-BE49-F238E27FC236}">
                <a16:creationId xmlns:a16="http://schemas.microsoft.com/office/drawing/2014/main" xmlns="" id="{76EE6553-8F8F-604E-B819-43A0F26D1C8B}"/>
              </a:ext>
            </a:extLst>
          </p:cNvPr>
          <p:cNvGrpSpPr/>
          <p:nvPr/>
        </p:nvGrpSpPr>
        <p:grpSpPr>
          <a:xfrm>
            <a:off x="3814065" y="3653678"/>
            <a:ext cx="1600124" cy="871409"/>
            <a:chOff x="2917247" y="3653677"/>
            <a:chExt cx="1600124" cy="871409"/>
          </a:xfrm>
        </p:grpSpPr>
        <p:pic>
          <p:nvPicPr>
            <p:cNvPr id="50" name="Picture 49">
              <a:extLst>
                <a:ext uri="{FF2B5EF4-FFF2-40B4-BE49-F238E27FC236}">
                  <a16:creationId xmlns:a16="http://schemas.microsoft.com/office/drawing/2014/main" xmlns="" id="{43A6973F-0A36-2141-8D31-39C6E2C3B9D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521374" y="3653677"/>
              <a:ext cx="391870" cy="391870"/>
            </a:xfrm>
            <a:prstGeom prst="rect">
              <a:avLst/>
            </a:prstGeom>
          </p:spPr>
        </p:pic>
        <p:sp>
          <p:nvSpPr>
            <p:cNvPr id="57" name="Content Placeholder 3">
              <a:extLst>
                <a:ext uri="{FF2B5EF4-FFF2-40B4-BE49-F238E27FC236}">
                  <a16:creationId xmlns:a16="http://schemas.microsoft.com/office/drawing/2014/main" xmlns="" id="{87719882-481A-1040-9111-663A7F4D7D83}"/>
                </a:ext>
              </a:extLst>
            </p:cNvPr>
            <p:cNvSpPr txBox="1">
              <a:spLocks/>
            </p:cNvSpPr>
            <p:nvPr/>
          </p:nvSpPr>
          <p:spPr>
            <a:xfrm>
              <a:off x="2917247" y="4217309"/>
              <a:ext cx="1600124" cy="307777"/>
            </a:xfrm>
            <a:prstGeom prst="rect">
              <a:avLst/>
            </a:prstGeom>
          </p:spPr>
          <p:txBody>
            <a:bodyPr vert="horz" wrap="square" lIns="0" tIns="0" rIns="0" bIns="0" rtlCol="0">
              <a:spAutoFit/>
            </a:bodyPr>
            <a:lstStyle>
              <a:lvl1pPr marL="180975" marR="0" indent="-180975"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sz="1400" b="1" kern="1200">
                  <a:solidFill>
                    <a:schemeClr val="bg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bg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Symbol" panose="05050102010706020507" pitchFamily="18" charset="2"/>
                <a:buChar char="·"/>
                <a:tabLst/>
                <a:defRPr sz="1100" kern="1200">
                  <a:solidFill>
                    <a:schemeClr val="bg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lgn="ctr">
                <a:buFont typeface="Calibri" panose="020F0502020204030204" pitchFamily="34" charset="0"/>
                <a:buNone/>
              </a:pPr>
              <a:r>
                <a:rPr lang="en-US" sz="1000" b="0" dirty="0">
                  <a:solidFill>
                    <a:srgbClr val="FFFFFF"/>
                  </a:solidFill>
                </a:rPr>
                <a:t>Serving </a:t>
              </a:r>
              <a:r>
                <a:rPr lang="en-US" sz="1000" dirty="0">
                  <a:solidFill>
                    <a:srgbClr val="4BCD3E"/>
                  </a:solidFill>
                </a:rPr>
                <a:t>90%</a:t>
              </a:r>
              <a:r>
                <a:rPr lang="en-US" sz="1000" b="0" dirty="0">
                  <a:solidFill>
                    <a:srgbClr val="FFFFFF"/>
                  </a:solidFill>
                </a:rPr>
                <a:t> of the </a:t>
              </a:r>
              <a:br>
                <a:rPr lang="en-US" sz="1000" b="0" dirty="0">
                  <a:solidFill>
                    <a:srgbClr val="FFFFFF"/>
                  </a:solidFill>
                </a:rPr>
              </a:br>
              <a:r>
                <a:rPr lang="en-US" sz="1000" dirty="0">
                  <a:solidFill>
                    <a:srgbClr val="4BCD3E"/>
                  </a:solidFill>
                </a:rPr>
                <a:t>top 20 private equity firms</a:t>
              </a:r>
            </a:p>
          </p:txBody>
        </p:sp>
      </p:grpSp>
      <p:grpSp>
        <p:nvGrpSpPr>
          <p:cNvPr id="38" name="Group 37">
            <a:extLst>
              <a:ext uri="{FF2B5EF4-FFF2-40B4-BE49-F238E27FC236}">
                <a16:creationId xmlns:a16="http://schemas.microsoft.com/office/drawing/2014/main" xmlns="" id="{D1625B47-1703-B34A-9AD2-14835B990958}"/>
              </a:ext>
            </a:extLst>
          </p:cNvPr>
          <p:cNvGrpSpPr/>
          <p:nvPr/>
        </p:nvGrpSpPr>
        <p:grpSpPr>
          <a:xfrm>
            <a:off x="7444424" y="880696"/>
            <a:ext cx="764041" cy="1096030"/>
            <a:chOff x="7079949" y="763960"/>
            <a:chExt cx="764041" cy="1096030"/>
          </a:xfrm>
        </p:grpSpPr>
        <p:pic>
          <p:nvPicPr>
            <p:cNvPr id="39" name="Picture 38">
              <a:extLst>
                <a:ext uri="{FF2B5EF4-FFF2-40B4-BE49-F238E27FC236}">
                  <a16:creationId xmlns:a16="http://schemas.microsoft.com/office/drawing/2014/main" xmlns="" id="{C62A1233-1558-A540-87E1-CFB583E3A6D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239" t="-46662" b="-2"/>
            <a:stretch/>
          </p:blipFill>
          <p:spPr>
            <a:xfrm>
              <a:off x="7079949" y="763960"/>
              <a:ext cx="731822" cy="509604"/>
            </a:xfrm>
            <a:prstGeom prst="rect">
              <a:avLst/>
            </a:prstGeom>
          </p:spPr>
        </p:pic>
        <p:cxnSp>
          <p:nvCxnSpPr>
            <p:cNvPr id="40" name="Straight Connector 39">
              <a:extLst>
                <a:ext uri="{FF2B5EF4-FFF2-40B4-BE49-F238E27FC236}">
                  <a16:creationId xmlns:a16="http://schemas.microsoft.com/office/drawing/2014/main" xmlns="" id="{62E9A263-4BE7-3E48-9AC8-5FA0B9F4A937}"/>
                </a:ext>
              </a:extLst>
            </p:cNvPr>
            <p:cNvCxnSpPr>
              <a:cxnSpLocks/>
            </p:cNvCxnSpPr>
            <p:nvPr/>
          </p:nvCxnSpPr>
          <p:spPr>
            <a:xfrm>
              <a:off x="7079949" y="1431377"/>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
          <p:nvSpPr>
            <p:cNvPr id="41" name="Content Placeholder 3">
              <a:extLst>
                <a:ext uri="{FF2B5EF4-FFF2-40B4-BE49-F238E27FC236}">
                  <a16:creationId xmlns:a16="http://schemas.microsoft.com/office/drawing/2014/main" xmlns="" id="{5794AFE1-080C-3A47-BD11-670E7D6A4235}"/>
                </a:ext>
              </a:extLst>
            </p:cNvPr>
            <p:cNvSpPr txBox="1">
              <a:spLocks/>
            </p:cNvSpPr>
            <p:nvPr/>
          </p:nvSpPr>
          <p:spPr>
            <a:xfrm>
              <a:off x="7104081" y="1552213"/>
              <a:ext cx="715769" cy="307777"/>
            </a:xfrm>
            <a:prstGeom prst="rect">
              <a:avLst/>
            </a:prstGeom>
          </p:spPr>
          <p:txBody>
            <a:bodyPr vert="horz" wrap="square" lIns="0" tIns="0" rIns="0" bIns="0" rtlCol="0">
              <a:spAutoFit/>
            </a:bodyPr>
            <a:lstStyle>
              <a:lvl1pPr marL="180975" marR="0" indent="-180975"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sz="1400" b="1" kern="1200">
                  <a:solidFill>
                    <a:schemeClr val="bg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bg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Symbol" panose="05050102010706020507" pitchFamily="18" charset="2"/>
                <a:buChar char="·"/>
                <a:tabLst/>
                <a:defRPr sz="1100" kern="1200">
                  <a:solidFill>
                    <a:schemeClr val="bg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lgn="ctr">
                <a:buFont typeface="Calibri" panose="020F0502020204030204" pitchFamily="34" charset="0"/>
                <a:buNone/>
              </a:pPr>
              <a:r>
                <a:rPr lang="en-US" sz="1000" b="0" dirty="0">
                  <a:solidFill>
                    <a:srgbClr val="012834"/>
                  </a:solidFill>
                </a:rPr>
                <a:t>Merchant locations</a:t>
              </a:r>
            </a:p>
          </p:txBody>
        </p:sp>
      </p:grpSp>
      <p:grpSp>
        <p:nvGrpSpPr>
          <p:cNvPr id="42" name="Group 41">
            <a:extLst>
              <a:ext uri="{FF2B5EF4-FFF2-40B4-BE49-F238E27FC236}">
                <a16:creationId xmlns:a16="http://schemas.microsoft.com/office/drawing/2014/main" xmlns="" id="{12A588AC-90D3-CF4F-95B8-76B2EEA1B07D}"/>
              </a:ext>
            </a:extLst>
          </p:cNvPr>
          <p:cNvGrpSpPr/>
          <p:nvPr/>
        </p:nvGrpSpPr>
        <p:grpSpPr>
          <a:xfrm>
            <a:off x="6970859" y="2340589"/>
            <a:ext cx="1578967" cy="902959"/>
            <a:chOff x="3621944" y="2317442"/>
            <a:chExt cx="1578967" cy="902959"/>
          </a:xfrm>
        </p:grpSpPr>
        <p:pic>
          <p:nvPicPr>
            <p:cNvPr id="43" name="Picture 42">
              <a:extLst>
                <a:ext uri="{FF2B5EF4-FFF2-40B4-BE49-F238E27FC236}">
                  <a16:creationId xmlns:a16="http://schemas.microsoft.com/office/drawing/2014/main" xmlns="" id="{56013B1E-26A0-D642-B91D-253090050A0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042177" y="2317442"/>
              <a:ext cx="742375" cy="353512"/>
            </a:xfrm>
            <a:prstGeom prst="rect">
              <a:avLst/>
            </a:prstGeom>
          </p:spPr>
        </p:pic>
        <p:cxnSp>
          <p:nvCxnSpPr>
            <p:cNvPr id="58" name="Straight Connector 57">
              <a:extLst>
                <a:ext uri="{FF2B5EF4-FFF2-40B4-BE49-F238E27FC236}">
                  <a16:creationId xmlns:a16="http://schemas.microsoft.com/office/drawing/2014/main" xmlns="" id="{C5F36E7E-DA22-7C4F-A7C4-3A76828BB936}"/>
                </a:ext>
              </a:extLst>
            </p:cNvPr>
            <p:cNvCxnSpPr>
              <a:cxnSpLocks/>
            </p:cNvCxnSpPr>
            <p:nvPr/>
          </p:nvCxnSpPr>
          <p:spPr>
            <a:xfrm>
              <a:off x="4031347" y="2791789"/>
              <a:ext cx="76404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sp>
          <p:nvSpPr>
            <p:cNvPr id="59" name="Content Placeholder 3">
              <a:extLst>
                <a:ext uri="{FF2B5EF4-FFF2-40B4-BE49-F238E27FC236}">
                  <a16:creationId xmlns:a16="http://schemas.microsoft.com/office/drawing/2014/main" xmlns="" id="{B25D51FD-E19F-F94D-8645-211013EE1D45}"/>
                </a:ext>
              </a:extLst>
            </p:cNvPr>
            <p:cNvSpPr txBox="1">
              <a:spLocks/>
            </p:cNvSpPr>
            <p:nvPr/>
          </p:nvSpPr>
          <p:spPr>
            <a:xfrm>
              <a:off x="3621944" y="2912624"/>
              <a:ext cx="1578967" cy="307777"/>
            </a:xfrm>
            <a:prstGeom prst="rect">
              <a:avLst/>
            </a:prstGeom>
          </p:spPr>
          <p:txBody>
            <a:bodyPr vert="horz" wrap="square" lIns="0" tIns="0" rIns="0" bIns="0" rtlCol="0">
              <a:spAutoFit/>
            </a:bodyPr>
            <a:lstStyle>
              <a:lvl1pPr marL="180975" marR="0" indent="-180975"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sz="1400" b="1" kern="1200">
                  <a:solidFill>
                    <a:schemeClr val="bg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bg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Symbol" panose="05050102010706020507" pitchFamily="18" charset="2"/>
                <a:buChar char="·"/>
                <a:tabLst/>
                <a:defRPr sz="1100" kern="1200">
                  <a:solidFill>
                    <a:schemeClr val="bg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lgn="ctr">
                <a:buFont typeface="Calibri" panose="020F0502020204030204" pitchFamily="34" charset="0"/>
                <a:buNone/>
              </a:pPr>
              <a:r>
                <a:rPr lang="en-US" sz="1000" b="0" dirty="0">
                  <a:solidFill>
                    <a:srgbClr val="012834"/>
                  </a:solidFill>
                </a:rPr>
                <a:t>Operational </a:t>
              </a:r>
              <a:br>
                <a:rPr lang="en-US" sz="1000" b="0" dirty="0">
                  <a:solidFill>
                    <a:srgbClr val="012834"/>
                  </a:solidFill>
                </a:rPr>
              </a:br>
              <a:r>
                <a:rPr lang="en-US" sz="1000" b="0" dirty="0">
                  <a:solidFill>
                    <a:srgbClr val="012834"/>
                  </a:solidFill>
                </a:rPr>
                <a:t>facilities worldwide</a:t>
              </a:r>
            </a:p>
          </p:txBody>
        </p:sp>
      </p:grpSp>
      <p:sp>
        <p:nvSpPr>
          <p:cNvPr id="54" name="Content Placeholder 3">
            <a:extLst>
              <a:ext uri="{FF2B5EF4-FFF2-40B4-BE49-F238E27FC236}">
                <a16:creationId xmlns:a16="http://schemas.microsoft.com/office/drawing/2014/main" xmlns="" id="{152E92CD-0B95-4C7D-A1E9-AD3D06F73B6E}"/>
              </a:ext>
            </a:extLst>
          </p:cNvPr>
          <p:cNvSpPr txBox="1">
            <a:spLocks/>
          </p:cNvSpPr>
          <p:nvPr/>
        </p:nvSpPr>
        <p:spPr>
          <a:xfrm>
            <a:off x="1285515" y="4217310"/>
            <a:ext cx="1633404" cy="307777"/>
          </a:xfrm>
          <a:prstGeom prst="rect">
            <a:avLst/>
          </a:prstGeom>
        </p:spPr>
        <p:txBody>
          <a:bodyPr vert="horz" wrap="square" lIns="0" tIns="0" rIns="0" bIns="0" rtlCol="0">
            <a:spAutoFit/>
          </a:bodyPr>
          <a:lstStyle>
            <a:lvl1pPr marL="180975" marR="0" indent="-180975" algn="l" defTabSz="914400" rtl="0" eaLnBrk="1" fontAlgn="auto" latinLnBrk="0" hangingPunct="1">
              <a:lnSpc>
                <a:spcPct val="100000"/>
              </a:lnSpc>
              <a:spcBef>
                <a:spcPts val="1200"/>
              </a:spcBef>
              <a:spcAft>
                <a:spcPts val="0"/>
              </a:spcAft>
              <a:buClrTx/>
              <a:buSzTx/>
              <a:buFont typeface="Calibri" panose="020F0502020204030204" pitchFamily="34" charset="0"/>
              <a:buChar char="•"/>
              <a:tabLst/>
              <a:defRPr sz="1400" b="1" kern="1200">
                <a:solidFill>
                  <a:schemeClr val="bg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bg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Symbol" panose="05050102010706020507" pitchFamily="18" charset="2"/>
              <a:buChar char="·"/>
              <a:tabLst/>
              <a:defRPr sz="1100" kern="1200">
                <a:solidFill>
                  <a:schemeClr val="bg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lgn="ctr">
              <a:buFont typeface="Calibri" panose="020F0502020204030204" pitchFamily="34" charset="0"/>
              <a:buNone/>
            </a:pPr>
            <a:r>
              <a:rPr lang="en-US" sz="1000" b="0" dirty="0">
                <a:solidFill>
                  <a:srgbClr val="FFFFFF"/>
                </a:solidFill>
              </a:rPr>
              <a:t>Serving </a:t>
            </a:r>
            <a:r>
              <a:rPr lang="en-US" sz="1000" dirty="0">
                <a:solidFill>
                  <a:srgbClr val="4BCD3E"/>
                </a:solidFill>
              </a:rPr>
              <a:t>60%</a:t>
            </a:r>
            <a:r>
              <a:rPr lang="en-US" sz="1000" b="0" dirty="0">
                <a:solidFill>
                  <a:srgbClr val="FFFFFF"/>
                </a:solidFill>
              </a:rPr>
              <a:t> of the </a:t>
            </a:r>
            <a:br>
              <a:rPr lang="en-US" sz="1000" b="0" dirty="0">
                <a:solidFill>
                  <a:srgbClr val="FFFFFF"/>
                </a:solidFill>
              </a:rPr>
            </a:br>
            <a:r>
              <a:rPr lang="en-US" sz="1000" dirty="0">
                <a:solidFill>
                  <a:srgbClr val="4BCD3E"/>
                </a:solidFill>
              </a:rPr>
              <a:t>top 10 largest merchants</a:t>
            </a:r>
          </a:p>
        </p:txBody>
      </p:sp>
      <p:pic>
        <p:nvPicPr>
          <p:cNvPr id="56" name="Picture 55">
            <a:extLst>
              <a:ext uri="{FF2B5EF4-FFF2-40B4-BE49-F238E27FC236}">
                <a16:creationId xmlns:a16="http://schemas.microsoft.com/office/drawing/2014/main" xmlns="" id="{FB9103B1-69C6-4D64-B996-4AA1B5B9035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870385" y="3677446"/>
            <a:ext cx="463665" cy="368100"/>
          </a:xfrm>
          <a:prstGeom prst="rect">
            <a:avLst/>
          </a:prstGeom>
        </p:spPr>
      </p:pic>
      <p:sp>
        <p:nvSpPr>
          <p:cNvPr id="52" name="Text Placeholder 1"/>
          <p:cNvSpPr txBox="1">
            <a:spLocks/>
          </p:cNvSpPr>
          <p:nvPr/>
        </p:nvSpPr>
        <p:spPr>
          <a:xfrm>
            <a:off x="297988" y="588668"/>
            <a:ext cx="7831419" cy="512040"/>
          </a:xfrm>
          <a:prstGeom prst="rect">
            <a:avLst/>
          </a:prstGeom>
        </p:spPr>
        <p:txBody>
          <a:bodyPr>
            <a:normAutofit fontScale="92500" lnSpcReduction="10000"/>
          </a:bodyPr>
          <a:lstStyle>
            <a:lvl1pPr marL="180975" marR="0" indent="-180975"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sz="1400" b="1" kern="1200">
                <a:solidFill>
                  <a:schemeClr val="tx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tx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Wingdings" panose="05000000000000000000" pitchFamily="2" charset="2"/>
              <a:buChar char="§"/>
              <a:tabLst/>
              <a:defRPr sz="1100" kern="1200">
                <a:solidFill>
                  <a:schemeClr val="tx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buFont typeface="Wingdings" panose="05000000000000000000" pitchFamily="2" charset="2"/>
              <a:buNone/>
            </a:pPr>
            <a:r>
              <a:rPr lang="en-US" sz="1600" b="0" dirty="0">
                <a:solidFill>
                  <a:srgbClr val="000000"/>
                </a:solidFill>
              </a:rPr>
              <a:t>A leader in technology and services for merchants, banks and capital markets across the globe</a:t>
            </a:r>
          </a:p>
        </p:txBody>
      </p:sp>
      <p:sp>
        <p:nvSpPr>
          <p:cNvPr id="55" name="Title 2"/>
          <p:cNvSpPr txBox="1">
            <a:spLocks/>
          </p:cNvSpPr>
          <p:nvPr/>
        </p:nvSpPr>
        <p:spPr>
          <a:xfrm>
            <a:off x="377226" y="286489"/>
            <a:ext cx="7831239" cy="360000"/>
          </a:xfrm>
          <a:prstGeom prst="rect">
            <a:avLst/>
          </a:prstGeom>
        </p:spPr>
        <p:txBody>
          <a:bodyPr vert="horz" lIns="0" tIns="0" rIns="0" bIns="0" rtlCol="0" anchor="t">
            <a:normAutofit/>
          </a:bodyPr>
          <a:lstStyle>
            <a:lvl1pPr algn="l" defTabSz="457200" rtl="0" eaLnBrk="1" latinLnBrk="0" hangingPunct="1">
              <a:lnSpc>
                <a:spcPct val="80000"/>
              </a:lnSpc>
              <a:spcBef>
                <a:spcPct val="0"/>
              </a:spcBef>
              <a:buNone/>
              <a:defRPr sz="2600" b="1" kern="1200">
                <a:solidFill>
                  <a:schemeClr val="tx2"/>
                </a:solidFill>
                <a:latin typeface="+mj-lt"/>
                <a:ea typeface="+mj-ea"/>
                <a:cs typeface="+mj-cs"/>
              </a:defRPr>
            </a:lvl1pPr>
          </a:lstStyle>
          <a:p>
            <a:r>
              <a:rPr lang="en-US" dirty="0">
                <a:solidFill>
                  <a:srgbClr val="012834"/>
                </a:solidFill>
              </a:rPr>
              <a:t>WE ARE THE PAYMENTS INNOVATOR</a:t>
            </a:r>
          </a:p>
        </p:txBody>
      </p:sp>
    </p:spTree>
    <p:extLst>
      <p:ext uri="{BB962C8B-B14F-4D97-AF65-F5344CB8AC3E}">
        <p14:creationId xmlns:p14="http://schemas.microsoft.com/office/powerpoint/2010/main" val="396032253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8276" y="779968"/>
            <a:ext cx="6558590" cy="3273271"/>
            <a:chOff x="1221077" y="721613"/>
            <a:chExt cx="6814063" cy="3539805"/>
          </a:xfrm>
        </p:grpSpPr>
        <p:sp>
          <p:nvSpPr>
            <p:cNvPr id="790" name="Freeform 789">
              <a:extLst>
                <a:ext uri="{FF2B5EF4-FFF2-40B4-BE49-F238E27FC236}">
                  <a16:creationId xmlns:a16="http://schemas.microsoft.com/office/drawing/2014/main" xmlns="" id="{80BC1BFB-1848-784D-BE8F-2BA8BAD26C3D}"/>
                </a:ext>
              </a:extLst>
            </p:cNvPr>
            <p:cNvSpPr>
              <a:spLocks/>
            </p:cNvSpPr>
            <p:nvPr/>
          </p:nvSpPr>
          <p:spPr bwMode="auto">
            <a:xfrm rot="730076">
              <a:off x="4341272" y="2107538"/>
              <a:ext cx="280157" cy="213589"/>
            </a:xfrm>
            <a:custGeom>
              <a:avLst/>
              <a:gdLst>
                <a:gd name="T0" fmla="*/ 426164101 w 10000"/>
                <a:gd name="T1" fmla="*/ 33234648 h 10009"/>
                <a:gd name="T2" fmla="*/ 408082289 w 10000"/>
                <a:gd name="T3" fmla="*/ 32290934 h 10009"/>
                <a:gd name="T4" fmla="*/ 362807633 w 10000"/>
                <a:gd name="T5" fmla="*/ 28740862 h 10009"/>
                <a:gd name="T6" fmla="*/ 339258661 w 10000"/>
                <a:gd name="T7" fmla="*/ 30156419 h 10009"/>
                <a:gd name="T8" fmla="*/ 326642675 w 10000"/>
                <a:gd name="T9" fmla="*/ 30156419 h 10009"/>
                <a:gd name="T10" fmla="*/ 309215389 w 10000"/>
                <a:gd name="T11" fmla="*/ 16494176 h 10009"/>
                <a:gd name="T12" fmla="*/ 163298617 w 10000"/>
                <a:gd name="T13" fmla="*/ 202452 h 10009"/>
                <a:gd name="T14" fmla="*/ 87933914 w 10000"/>
                <a:gd name="T15" fmla="*/ 7685170 h 10009"/>
                <a:gd name="T16" fmla="*/ 62843529 w 10000"/>
                <a:gd name="T17" fmla="*/ 202452 h 10009"/>
                <a:gd name="T18" fmla="*/ 37659631 w 10000"/>
                <a:gd name="T19" fmla="*/ 7685170 h 10009"/>
                <a:gd name="T20" fmla="*/ 0 w 10000"/>
                <a:gd name="T21" fmla="*/ 22673701 h 10009"/>
                <a:gd name="T22" fmla="*/ 25137159 w 10000"/>
                <a:gd name="T23" fmla="*/ 60132717 h 10009"/>
                <a:gd name="T24" fmla="*/ 50274283 w 10000"/>
                <a:gd name="T25" fmla="*/ 45144977 h 10009"/>
                <a:gd name="T26" fmla="*/ 100501863 w 10000"/>
                <a:gd name="T27" fmla="*/ 52627695 h 10009"/>
                <a:gd name="T28" fmla="*/ 113117812 w 10000"/>
                <a:gd name="T29" fmla="*/ 60132717 h 10009"/>
                <a:gd name="T30" fmla="*/ 113117812 w 10000"/>
                <a:gd name="T31" fmla="*/ 60132717 h 10009"/>
                <a:gd name="T32" fmla="*/ 125592247 w 10000"/>
                <a:gd name="T33" fmla="*/ 67616225 h 10009"/>
                <a:gd name="T34" fmla="*/ 113117812 w 10000"/>
                <a:gd name="T35" fmla="*/ 90086683 h 10009"/>
                <a:gd name="T36" fmla="*/ 100501863 w 10000"/>
                <a:gd name="T37" fmla="*/ 127546490 h 10009"/>
                <a:gd name="T38" fmla="*/ 87933914 w 10000"/>
                <a:gd name="T39" fmla="*/ 150017738 h 10009"/>
                <a:gd name="T40" fmla="*/ 87933914 w 10000"/>
                <a:gd name="T41" fmla="*/ 164983174 h 10009"/>
                <a:gd name="T42" fmla="*/ 88027428 w 10000"/>
                <a:gd name="T43" fmla="*/ 168915820 h 10009"/>
                <a:gd name="T44" fmla="*/ 87933914 w 10000"/>
                <a:gd name="T45" fmla="*/ 172489014 h 10009"/>
                <a:gd name="T46" fmla="*/ 87933914 w 10000"/>
                <a:gd name="T47" fmla="*/ 179971704 h 10009"/>
                <a:gd name="T48" fmla="*/ 75364703 w 10000"/>
                <a:gd name="T49" fmla="*/ 202442981 h 10009"/>
                <a:gd name="T50" fmla="*/ 100501863 w 10000"/>
                <a:gd name="T51" fmla="*/ 202442981 h 10009"/>
                <a:gd name="T52" fmla="*/ 150776145 w 10000"/>
                <a:gd name="T53" fmla="*/ 224914229 h 10009"/>
                <a:gd name="T54" fmla="*/ 226140849 w 10000"/>
                <a:gd name="T55" fmla="*/ 209925699 h 10009"/>
                <a:gd name="T56" fmla="*/ 301505552 w 10000"/>
                <a:gd name="T57" fmla="*/ 202442981 h 10009"/>
                <a:gd name="T58" fmla="*/ 339258661 w 10000"/>
                <a:gd name="T59" fmla="*/ 172489014 h 10009"/>
                <a:gd name="T60" fmla="*/ 376916994 w 10000"/>
                <a:gd name="T61" fmla="*/ 142512716 h 10009"/>
                <a:gd name="T62" fmla="*/ 376916994 w 10000"/>
                <a:gd name="T63" fmla="*/ 127546490 h 10009"/>
                <a:gd name="T64" fmla="*/ 412193659 w 10000"/>
                <a:gd name="T65" fmla="*/ 87817472 h 10009"/>
                <a:gd name="T66" fmla="*/ 429341773 w 10000"/>
                <a:gd name="T67" fmla="*/ 83165896 h 10009"/>
                <a:gd name="T68" fmla="*/ 435368612 w 10000"/>
                <a:gd name="T69" fmla="*/ 80738868 h 10009"/>
                <a:gd name="T70" fmla="*/ 439900776 w 10000"/>
                <a:gd name="T71" fmla="*/ 78491989 h 10009"/>
                <a:gd name="T72" fmla="*/ 465785903 w 10000"/>
                <a:gd name="T73" fmla="*/ 63975302 h 10009"/>
                <a:gd name="T74" fmla="*/ 457094332 w 10000"/>
                <a:gd name="T75" fmla="*/ 39369538 h 10009"/>
                <a:gd name="T76" fmla="*/ 455739875 w 10000"/>
                <a:gd name="T77" fmla="*/ 35908735 h 10009"/>
                <a:gd name="T78" fmla="*/ 446722357 w 10000"/>
                <a:gd name="T79" fmla="*/ 35819466 h 10009"/>
                <a:gd name="T80" fmla="*/ 426164101 w 10000"/>
                <a:gd name="T81" fmla="*/ 33234648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791" name="Freeform 790">
              <a:extLst>
                <a:ext uri="{FF2B5EF4-FFF2-40B4-BE49-F238E27FC236}">
                  <a16:creationId xmlns:a16="http://schemas.microsoft.com/office/drawing/2014/main" xmlns="" id="{6F9401AA-16E8-5E42-8563-B3C64ECF4807}"/>
                </a:ext>
              </a:extLst>
            </p:cNvPr>
            <p:cNvSpPr>
              <a:spLocks/>
            </p:cNvSpPr>
            <p:nvPr/>
          </p:nvSpPr>
          <p:spPr bwMode="auto">
            <a:xfrm rot="926903">
              <a:off x="4348678" y="2121936"/>
              <a:ext cx="70348" cy="149992"/>
            </a:xfrm>
            <a:custGeom>
              <a:avLst/>
              <a:gdLst>
                <a:gd name="T0" fmla="*/ 5203165 w 10000"/>
                <a:gd name="T1" fmla="*/ 55889666 h 10437"/>
                <a:gd name="T2" fmla="*/ 5203165 w 10000"/>
                <a:gd name="T3" fmla="*/ 52637007 h 10437"/>
                <a:gd name="T4" fmla="*/ 5387551 w 10000"/>
                <a:gd name="T5" fmla="*/ 46351799 h 10437"/>
                <a:gd name="T6" fmla="*/ 5946543 w 10000"/>
                <a:gd name="T7" fmla="*/ 39611862 h 10437"/>
                <a:gd name="T8" fmla="*/ 5946543 w 10000"/>
                <a:gd name="T9" fmla="*/ 36359184 h 10437"/>
                <a:gd name="T10" fmla="*/ 6172444 w 10000"/>
                <a:gd name="T11" fmla="*/ 28565155 h 10437"/>
                <a:gd name="T12" fmla="*/ 6689840 w 10000"/>
                <a:gd name="T13" fmla="*/ 23334419 h 10437"/>
                <a:gd name="T14" fmla="*/ 6802098 w 10000"/>
                <a:gd name="T15" fmla="*/ 16987401 h 10437"/>
                <a:gd name="T16" fmla="*/ 7433136 w 10000"/>
                <a:gd name="T17" fmla="*/ 10309636 h 10437"/>
                <a:gd name="T18" fmla="*/ 6689840 w 10000"/>
                <a:gd name="T19" fmla="*/ 7056976 h 10437"/>
                <a:gd name="T20" fmla="*/ 5946543 w 10000"/>
                <a:gd name="T21" fmla="*/ 3252678 h 10437"/>
                <a:gd name="T22" fmla="*/ 3716573 w 10000"/>
                <a:gd name="T23" fmla="*/ 0 h 10437"/>
                <a:gd name="T24" fmla="*/ 2229971 w 10000"/>
                <a:gd name="T25" fmla="*/ 3252678 h 10437"/>
                <a:gd name="T26" fmla="*/ 1486593 w 10000"/>
                <a:gd name="T27" fmla="*/ 7056976 h 10437"/>
                <a:gd name="T28" fmla="*/ 918027 w 10000"/>
                <a:gd name="T29" fmla="*/ 9848023 h 10437"/>
                <a:gd name="T30" fmla="*/ 1486593 w 10000"/>
                <a:gd name="T31" fmla="*/ 20074877 h 10437"/>
                <a:gd name="T32" fmla="*/ 1486593 w 10000"/>
                <a:gd name="T33" fmla="*/ 33099660 h 10437"/>
                <a:gd name="T34" fmla="*/ 170224 w 10000"/>
                <a:gd name="T35" fmla="*/ 42768374 h 10437"/>
                <a:gd name="T36" fmla="*/ 0 w 10000"/>
                <a:gd name="T37" fmla="*/ 49377103 h 10437"/>
                <a:gd name="T38" fmla="*/ 483164 w 10000"/>
                <a:gd name="T39" fmla="*/ 53195128 h 10437"/>
                <a:gd name="T40" fmla="*/ 1486593 w 10000"/>
                <a:gd name="T41" fmla="*/ 52637007 h 10437"/>
                <a:gd name="T42" fmla="*/ 842208 w 10000"/>
                <a:gd name="T43" fmla="*/ 71650188 h 10437"/>
                <a:gd name="T44" fmla="*/ 4818903 w 10000"/>
                <a:gd name="T45" fmla="*/ 71926007 h 10437"/>
                <a:gd name="T46" fmla="*/ 5335475 w 10000"/>
                <a:gd name="T47" fmla="*/ 64986150 h 10437"/>
                <a:gd name="T48" fmla="*/ 5203165 w 10000"/>
                <a:gd name="T49" fmla="*/ 62401868 h 10437"/>
                <a:gd name="T50" fmla="*/ 5203165 w 10000"/>
                <a:gd name="T51" fmla="*/ 5588966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792" name="Freeform 791">
              <a:extLst>
                <a:ext uri="{FF2B5EF4-FFF2-40B4-BE49-F238E27FC236}">
                  <a16:creationId xmlns:a16="http://schemas.microsoft.com/office/drawing/2014/main" xmlns="" id="{CA7A18F0-6164-ED4F-8A15-A3F7BB8D37A9}"/>
                </a:ext>
              </a:extLst>
            </p:cNvPr>
            <p:cNvSpPr>
              <a:spLocks/>
            </p:cNvSpPr>
            <p:nvPr/>
          </p:nvSpPr>
          <p:spPr bwMode="auto">
            <a:xfrm>
              <a:off x="4760889" y="2027142"/>
              <a:ext cx="148101" cy="63597"/>
            </a:xfrm>
            <a:custGeom>
              <a:avLst/>
              <a:gdLst>
                <a:gd name="T0" fmla="*/ 66415882 w 10000"/>
                <a:gd name="T1" fmla="*/ 3253953 h 10000"/>
                <a:gd name="T2" fmla="*/ 69306034 w 10000"/>
                <a:gd name="T3" fmla="*/ 2168926 h 10000"/>
                <a:gd name="T4" fmla="*/ 69306034 w 10000"/>
                <a:gd name="T5" fmla="*/ 2168926 h 10000"/>
                <a:gd name="T6" fmla="*/ 66415882 w 10000"/>
                <a:gd name="T7" fmla="*/ 1084463 h 10000"/>
                <a:gd name="T8" fmla="*/ 66415882 w 10000"/>
                <a:gd name="T9" fmla="*/ 542194 h 10000"/>
                <a:gd name="T10" fmla="*/ 63532969 w 10000"/>
                <a:gd name="T11" fmla="*/ 542194 h 10000"/>
                <a:gd name="T12" fmla="*/ 51979620 w 10000"/>
                <a:gd name="T13" fmla="*/ 0 h 10000"/>
                <a:gd name="T14" fmla="*/ 49089450 w 10000"/>
                <a:gd name="T15" fmla="*/ 542194 h 10000"/>
                <a:gd name="T16" fmla="*/ 40426253 w 10000"/>
                <a:gd name="T17" fmla="*/ 542194 h 10000"/>
                <a:gd name="T18" fmla="*/ 37542997 w 10000"/>
                <a:gd name="T19" fmla="*/ 1084463 h 10000"/>
                <a:gd name="T20" fmla="*/ 31763037 w 10000"/>
                <a:gd name="T21" fmla="*/ 1626657 h 10000"/>
                <a:gd name="T22" fmla="*/ 34653188 w 10000"/>
                <a:gd name="T23" fmla="*/ 2711120 h 10000"/>
                <a:gd name="T24" fmla="*/ 31763037 w 10000"/>
                <a:gd name="T25" fmla="*/ 3253953 h 10000"/>
                <a:gd name="T26" fmla="*/ 28879781 w 10000"/>
                <a:gd name="T27" fmla="*/ 3253953 h 10000"/>
                <a:gd name="T28" fmla="*/ 17326413 w 10000"/>
                <a:gd name="T29" fmla="*/ 3796155 h 10000"/>
                <a:gd name="T30" fmla="*/ 11553368 w 10000"/>
                <a:gd name="T31" fmla="*/ 3796155 h 10000"/>
                <a:gd name="T32" fmla="*/ 2890152 w 10000"/>
                <a:gd name="T33" fmla="*/ 3796155 h 10000"/>
                <a:gd name="T34" fmla="*/ 0 w 10000"/>
                <a:gd name="T35" fmla="*/ 3796155 h 10000"/>
                <a:gd name="T36" fmla="*/ 2890152 w 10000"/>
                <a:gd name="T37" fmla="*/ 4338416 h 10000"/>
                <a:gd name="T38" fmla="*/ 8663216 w 10000"/>
                <a:gd name="T39" fmla="*/ 5422879 h 10000"/>
                <a:gd name="T40" fmla="*/ 11553368 w 10000"/>
                <a:gd name="T41" fmla="*/ 5965081 h 10000"/>
                <a:gd name="T42" fmla="*/ 14436623 w 10000"/>
                <a:gd name="T43" fmla="*/ 5422879 h 10000"/>
                <a:gd name="T44" fmla="*/ 25989629 w 10000"/>
                <a:gd name="T45" fmla="*/ 5422879 h 10000"/>
                <a:gd name="T46" fmla="*/ 37542997 w 10000"/>
                <a:gd name="T47" fmla="*/ 5965081 h 10000"/>
                <a:gd name="T48" fmla="*/ 40426253 w 10000"/>
                <a:gd name="T49" fmla="*/ 5965081 h 10000"/>
                <a:gd name="T50" fmla="*/ 51979620 w 10000"/>
                <a:gd name="T51" fmla="*/ 5965081 h 10000"/>
                <a:gd name="T52" fmla="*/ 60642818 w 10000"/>
                <a:gd name="T53" fmla="*/ 4880618 h 10000"/>
                <a:gd name="T54" fmla="*/ 63532969 w 10000"/>
                <a:gd name="T55" fmla="*/ 4880618 h 10000"/>
                <a:gd name="T56" fmla="*/ 66415882 w 10000"/>
                <a:gd name="T57" fmla="*/ 3253953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accent1"/>
            </a:solidFill>
            <a:ln w="3175" cap="flat" cmpd="sng">
              <a:solidFill>
                <a:schemeClr val="bg1"/>
              </a:solidFill>
              <a:prstDash val="solid"/>
              <a:round/>
              <a:headEnd type="none" w="med" len="med"/>
              <a:tailEnd type="none" w="med" len="med"/>
            </a:ln>
            <a:effectLst/>
          </p:spPr>
          <p:txBody>
            <a:bodyPr/>
            <a:lstStyle/>
            <a:p>
              <a:pPr marL="0" marR="0" lvl="0" indent="0" algn="ctr" defTabSz="914400" eaLnBrk="1" fontAlgn="base" latinLnBrk="0" hangingPunct="1">
                <a:lnSpc>
                  <a:spcPct val="100000"/>
                </a:lnSpc>
                <a:spcBef>
                  <a:spcPct val="15000"/>
                </a:spcBef>
                <a:spcAft>
                  <a:spcPct val="0"/>
                </a:spcAft>
                <a:buClrTx/>
                <a:buSzTx/>
                <a:buFontTx/>
                <a:buNone/>
                <a:tabLst/>
                <a:defRPr/>
              </a:pPr>
              <a:endParaRPr kumimoji="0" lang="en-GB" sz="1400" b="1" i="0" u="none" strike="noStrike" kern="0" cap="none" spc="0" normalizeH="0" baseline="0" noProof="0" dirty="0">
                <a:ln>
                  <a:noFill/>
                </a:ln>
                <a:solidFill>
                  <a:sysClr val="window" lastClr="FFFFFF"/>
                </a:solidFill>
                <a:effectLst/>
                <a:uLnTx/>
                <a:uFillTx/>
                <a:latin typeface="Arial" charset="0"/>
                <a:ea typeface="ＭＳ Ｐゴシック" pitchFamily="34" charset="-128"/>
              </a:endParaRPr>
            </a:p>
          </p:txBody>
        </p:sp>
        <p:sp>
          <p:nvSpPr>
            <p:cNvPr id="793" name="Freeform 792">
              <a:extLst>
                <a:ext uri="{FF2B5EF4-FFF2-40B4-BE49-F238E27FC236}">
                  <a16:creationId xmlns:a16="http://schemas.microsoft.com/office/drawing/2014/main" xmlns="" id="{E6357DA7-3D42-6F4A-A385-BCFA32FF6C2B}"/>
                </a:ext>
              </a:extLst>
            </p:cNvPr>
            <p:cNvSpPr>
              <a:spLocks/>
            </p:cNvSpPr>
            <p:nvPr/>
          </p:nvSpPr>
          <p:spPr bwMode="auto">
            <a:xfrm rot="471028">
              <a:off x="4506650" y="1947946"/>
              <a:ext cx="236961" cy="221989"/>
            </a:xfrm>
            <a:custGeom>
              <a:avLst/>
              <a:gdLst>
                <a:gd name="T0" fmla="*/ 255899615 w 10043"/>
                <a:gd name="T1" fmla="*/ 182500249 h 10000"/>
                <a:gd name="T2" fmla="*/ 260305209 w 10043"/>
                <a:gd name="T3" fmla="*/ 166367556 h 10000"/>
                <a:gd name="T4" fmla="*/ 260305209 w 10043"/>
                <a:gd name="T5" fmla="*/ 154066199 h 10000"/>
                <a:gd name="T6" fmla="*/ 260305209 w 10043"/>
                <a:gd name="T7" fmla="*/ 154066199 h 10000"/>
                <a:gd name="T8" fmla="*/ 253121605 w 10043"/>
                <a:gd name="T9" fmla="*/ 141738968 h 10000"/>
                <a:gd name="T10" fmla="*/ 238753485 w 10043"/>
                <a:gd name="T11" fmla="*/ 141738968 h 10000"/>
                <a:gd name="T12" fmla="*/ 241222933 w 10043"/>
                <a:gd name="T13" fmla="*/ 133621726 h 10000"/>
                <a:gd name="T14" fmla="*/ 260305209 w 10043"/>
                <a:gd name="T15" fmla="*/ 110920025 h 10000"/>
                <a:gd name="T16" fmla="*/ 267461165 w 10043"/>
                <a:gd name="T17" fmla="*/ 104731402 h 10000"/>
                <a:gd name="T18" fmla="*/ 267461165 w 10043"/>
                <a:gd name="T19" fmla="*/ 104731402 h 10000"/>
                <a:gd name="T20" fmla="*/ 267461165 w 10043"/>
                <a:gd name="T21" fmla="*/ 80101963 h 10000"/>
                <a:gd name="T22" fmla="*/ 281829285 w 10043"/>
                <a:gd name="T23" fmla="*/ 67774732 h 10000"/>
                <a:gd name="T24" fmla="*/ 260305209 w 10043"/>
                <a:gd name="T25" fmla="*/ 61611131 h 10000"/>
                <a:gd name="T26" fmla="*/ 245938000 w 10043"/>
                <a:gd name="T27" fmla="*/ 55447501 h 10000"/>
                <a:gd name="T28" fmla="*/ 224385365 w 10043"/>
                <a:gd name="T29" fmla="*/ 49283901 h 10000"/>
                <a:gd name="T30" fmla="*/ 217230320 w 10043"/>
                <a:gd name="T31" fmla="*/ 43120271 h 10000"/>
                <a:gd name="T32" fmla="*/ 202862230 w 10043"/>
                <a:gd name="T33" fmla="*/ 36956670 h 10000"/>
                <a:gd name="T34" fmla="*/ 188494111 w 10043"/>
                <a:gd name="T35" fmla="*/ 30818062 h 10000"/>
                <a:gd name="T36" fmla="*/ 181310506 w 10043"/>
                <a:gd name="T37" fmla="*/ 18490831 h 10000"/>
                <a:gd name="T38" fmla="*/ 166970035 w 10043"/>
                <a:gd name="T39" fmla="*/ 12327231 h 10000"/>
                <a:gd name="T40" fmla="*/ 159786430 w 10043"/>
                <a:gd name="T41" fmla="*/ 0 h 10000"/>
                <a:gd name="T42" fmla="*/ 145418311 w 10043"/>
                <a:gd name="T43" fmla="*/ 6163601 h 10000"/>
                <a:gd name="T44" fmla="*/ 131078750 w 10043"/>
                <a:gd name="T45" fmla="*/ 30818062 h 10000"/>
                <a:gd name="T46" fmla="*/ 123895176 w 10043"/>
                <a:gd name="T47" fmla="*/ 36956670 h 10000"/>
                <a:gd name="T48" fmla="*/ 109162285 w 10043"/>
                <a:gd name="T49" fmla="*/ 53063489 h 10000"/>
                <a:gd name="T50" fmla="*/ 83597386 w 10043"/>
                <a:gd name="T51" fmla="*/ 51592024 h 10000"/>
                <a:gd name="T52" fmla="*/ 77368031 w 10043"/>
                <a:gd name="T53" fmla="*/ 41826487 h 10000"/>
                <a:gd name="T54" fmla="*/ 65890306 w 10043"/>
                <a:gd name="T55" fmla="*/ 41116643 h 10000"/>
                <a:gd name="T56" fmla="*/ 65665568 w 10043"/>
                <a:gd name="T57" fmla="*/ 56943989 h 10000"/>
                <a:gd name="T58" fmla="*/ 66451256 w 10043"/>
                <a:gd name="T59" fmla="*/ 73938362 h 10000"/>
                <a:gd name="T60" fmla="*/ 44928091 w 10043"/>
                <a:gd name="T61" fmla="*/ 73938362 h 10000"/>
                <a:gd name="T62" fmla="*/ 36172200 w 10043"/>
                <a:gd name="T63" fmla="*/ 63336167 h 10000"/>
                <a:gd name="T64" fmla="*/ 19194631 w 10043"/>
                <a:gd name="T65" fmla="*/ 66582741 h 10000"/>
                <a:gd name="T66" fmla="*/ 925690 w 10043"/>
                <a:gd name="T67" fmla="*/ 69550693 h 10000"/>
                <a:gd name="T68" fmla="*/ 2638009 w 10043"/>
                <a:gd name="T69" fmla="*/ 82460982 h 10000"/>
                <a:gd name="T70" fmla="*/ 2946572 w 10043"/>
                <a:gd name="T71" fmla="*/ 94356932 h 10000"/>
                <a:gd name="T72" fmla="*/ 23375486 w 10043"/>
                <a:gd name="T73" fmla="*/ 110920025 h 10000"/>
                <a:gd name="T74" fmla="*/ 44928091 w 10043"/>
                <a:gd name="T75" fmla="*/ 110920025 h 10000"/>
                <a:gd name="T76" fmla="*/ 52083136 w 10043"/>
                <a:gd name="T77" fmla="*/ 117083655 h 10000"/>
                <a:gd name="T78" fmla="*/ 52083136 w 10043"/>
                <a:gd name="T79" fmla="*/ 123248137 h 10000"/>
                <a:gd name="T80" fmla="*/ 59267651 w 10043"/>
                <a:gd name="T81" fmla="*/ 135575338 h 10000"/>
                <a:gd name="T82" fmla="*/ 66451256 w 10043"/>
                <a:gd name="T83" fmla="*/ 154066199 h 10000"/>
                <a:gd name="T84" fmla="*/ 73635771 w 10043"/>
                <a:gd name="T85" fmla="*/ 160203926 h 10000"/>
                <a:gd name="T86" fmla="*/ 73635771 w 10043"/>
                <a:gd name="T87" fmla="*/ 178695638 h 10000"/>
                <a:gd name="T88" fmla="*/ 61399977 w 10043"/>
                <a:gd name="T89" fmla="*/ 216438071 h 10000"/>
                <a:gd name="T90" fmla="*/ 59436212 w 10043"/>
                <a:gd name="T91" fmla="*/ 223312396 h 10000"/>
                <a:gd name="T92" fmla="*/ 70604463 w 10043"/>
                <a:gd name="T93" fmla="*/ 240002274 h 10000"/>
                <a:gd name="T94" fmla="*/ 80819376 w 10043"/>
                <a:gd name="T95" fmla="*/ 240306770 h 10000"/>
                <a:gd name="T96" fmla="*/ 95158936 w 10043"/>
                <a:gd name="T97" fmla="*/ 240306770 h 10000"/>
                <a:gd name="T98" fmla="*/ 116710630 w 10043"/>
                <a:gd name="T99" fmla="*/ 246470371 h 10000"/>
                <a:gd name="T100" fmla="*/ 131078750 w 10043"/>
                <a:gd name="T101" fmla="*/ 246470371 h 10000"/>
                <a:gd name="T102" fmla="*/ 152602826 w 10043"/>
                <a:gd name="T103" fmla="*/ 252634001 h 10000"/>
                <a:gd name="T104" fmla="*/ 166970035 w 10043"/>
                <a:gd name="T105" fmla="*/ 252634001 h 10000"/>
                <a:gd name="T106" fmla="*/ 178897235 w 10043"/>
                <a:gd name="T107" fmla="*/ 238759387 h 10000"/>
                <a:gd name="T108" fmla="*/ 192759672 w 10043"/>
                <a:gd name="T109" fmla="*/ 238454920 h 10000"/>
                <a:gd name="T110" fmla="*/ 225115787 w 10043"/>
                <a:gd name="T111" fmla="*/ 244136373 h 10000"/>
                <a:gd name="T112" fmla="*/ 243243814 w 10043"/>
                <a:gd name="T113" fmla="*/ 247129348 h 10000"/>
                <a:gd name="T114" fmla="*/ 271221984 w 10043"/>
                <a:gd name="T115" fmla="*/ 226685755 h 10000"/>
                <a:gd name="T116" fmla="*/ 254776805 w 10043"/>
                <a:gd name="T117" fmla="*/ 205226942 h 10000"/>
                <a:gd name="T118" fmla="*/ 250933102 w 10043"/>
                <a:gd name="T119" fmla="*/ 198758875 h 10000"/>
                <a:gd name="T120" fmla="*/ 255899615 w 10043"/>
                <a:gd name="T121" fmla="*/ 182500249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794" name="Freeform 793">
              <a:extLst>
                <a:ext uri="{FF2B5EF4-FFF2-40B4-BE49-F238E27FC236}">
                  <a16:creationId xmlns:a16="http://schemas.microsoft.com/office/drawing/2014/main" xmlns="" id="{B1E3CFCF-3DBF-514C-A5A6-BCA25D6BE7F3}"/>
                </a:ext>
              </a:extLst>
            </p:cNvPr>
            <p:cNvSpPr>
              <a:spLocks/>
            </p:cNvSpPr>
            <p:nvPr/>
          </p:nvSpPr>
          <p:spPr bwMode="auto">
            <a:xfrm>
              <a:off x="4707821" y="2081139"/>
              <a:ext cx="241897" cy="238786"/>
            </a:xfrm>
            <a:custGeom>
              <a:avLst/>
              <a:gdLst>
                <a:gd name="T0" fmla="*/ 2147483647 w 154"/>
                <a:gd name="T1" fmla="*/ 2147483647 h 154"/>
                <a:gd name="T2" fmla="*/ 2147483647 w 154"/>
                <a:gd name="T3" fmla="*/ 0 h 154"/>
                <a:gd name="T4" fmla="*/ 2147483647 w 154"/>
                <a:gd name="T5" fmla="*/ 0 h 154"/>
                <a:gd name="T6" fmla="*/ 2147483647 w 154"/>
                <a:gd name="T7" fmla="*/ 2147483647 h 154"/>
                <a:gd name="T8" fmla="*/ 2147483647 w 154"/>
                <a:gd name="T9" fmla="*/ 2147483647 h 154"/>
                <a:gd name="T10" fmla="*/ 2147483647 w 154"/>
                <a:gd name="T11" fmla="*/ 2147483647 h 154"/>
                <a:gd name="T12" fmla="*/ 2147483647 w 154"/>
                <a:gd name="T13" fmla="*/ 2147483647 h 154"/>
                <a:gd name="T14" fmla="*/ 2147483647 w 154"/>
                <a:gd name="T15" fmla="*/ 2147483647 h 154"/>
                <a:gd name="T16" fmla="*/ 2147483647 w 154"/>
                <a:gd name="T17" fmla="*/ 2147483647 h 154"/>
                <a:gd name="T18" fmla="*/ 2147483647 w 154"/>
                <a:gd name="T19" fmla="*/ 2147483647 h 154"/>
                <a:gd name="T20" fmla="*/ 2147483647 w 154"/>
                <a:gd name="T21" fmla="*/ 2147483647 h 154"/>
                <a:gd name="T22" fmla="*/ 0 w 154"/>
                <a:gd name="T23" fmla="*/ 2147483647 h 154"/>
                <a:gd name="T24" fmla="*/ 2147483647 w 154"/>
                <a:gd name="T25" fmla="*/ 2147483647 h 154"/>
                <a:gd name="T26" fmla="*/ 2147483647 w 154"/>
                <a:gd name="T27" fmla="*/ 2147483647 h 154"/>
                <a:gd name="T28" fmla="*/ 2147483647 w 154"/>
                <a:gd name="T29" fmla="*/ 2147483647 h 154"/>
                <a:gd name="T30" fmla="*/ 2147483647 w 154"/>
                <a:gd name="T31" fmla="*/ 2147483647 h 154"/>
                <a:gd name="T32" fmla="*/ 2147483647 w 154"/>
                <a:gd name="T33" fmla="*/ 2147483647 h 154"/>
                <a:gd name="T34" fmla="*/ 2147483647 w 154"/>
                <a:gd name="T35" fmla="*/ 2147483647 h 154"/>
                <a:gd name="T36" fmla="*/ 2147483647 w 154"/>
                <a:gd name="T37" fmla="*/ 2147483647 h 154"/>
                <a:gd name="T38" fmla="*/ 2147483647 w 154"/>
                <a:gd name="T39" fmla="*/ 2147483647 h 154"/>
                <a:gd name="T40" fmla="*/ 2147483647 w 154"/>
                <a:gd name="T41" fmla="*/ 2147483647 h 154"/>
                <a:gd name="T42" fmla="*/ 2147483647 w 154"/>
                <a:gd name="T43" fmla="*/ 2147483647 h 154"/>
                <a:gd name="T44" fmla="*/ 2147483647 w 154"/>
                <a:gd name="T45" fmla="*/ 2147483647 h 154"/>
                <a:gd name="T46" fmla="*/ 2147483647 w 154"/>
                <a:gd name="T47" fmla="*/ 2147483647 h 154"/>
                <a:gd name="T48" fmla="*/ 2147483647 w 154"/>
                <a:gd name="T49" fmla="*/ 2147483647 h 154"/>
                <a:gd name="T50" fmla="*/ 2147483647 w 154"/>
                <a:gd name="T51" fmla="*/ 2147483647 h 154"/>
                <a:gd name="T52" fmla="*/ 2147483647 w 154"/>
                <a:gd name="T53" fmla="*/ 2147483647 h 154"/>
                <a:gd name="T54" fmla="*/ 2147483647 w 154"/>
                <a:gd name="T55" fmla="*/ 2147483647 h 154"/>
                <a:gd name="T56" fmla="*/ 2147483647 w 154"/>
                <a:gd name="T57" fmla="*/ 2147483647 h 154"/>
                <a:gd name="T58" fmla="*/ 2147483647 w 154"/>
                <a:gd name="T59" fmla="*/ 2147483647 h 154"/>
                <a:gd name="T60" fmla="*/ 2147483647 w 154"/>
                <a:gd name="T61" fmla="*/ 2147483647 h 154"/>
                <a:gd name="T62" fmla="*/ 2147483647 w 154"/>
                <a:gd name="T63" fmla="*/ 2147483647 h 154"/>
                <a:gd name="T64" fmla="*/ 2147483647 w 154"/>
                <a:gd name="T65" fmla="*/ 2147483647 h 154"/>
                <a:gd name="T66" fmla="*/ 2147483647 w 154"/>
                <a:gd name="T67" fmla="*/ 2147483647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accent1"/>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795" name="Freeform 794">
              <a:extLst>
                <a:ext uri="{FF2B5EF4-FFF2-40B4-BE49-F238E27FC236}">
                  <a16:creationId xmlns:a16="http://schemas.microsoft.com/office/drawing/2014/main" xmlns="" id="{DE223A42-4504-F24C-B97D-045860FDC468}"/>
                </a:ext>
              </a:extLst>
            </p:cNvPr>
            <p:cNvSpPr>
              <a:spLocks/>
            </p:cNvSpPr>
            <p:nvPr/>
          </p:nvSpPr>
          <p:spPr bwMode="auto">
            <a:xfrm>
              <a:off x="4701650" y="1848352"/>
              <a:ext cx="155505" cy="220789"/>
            </a:xfrm>
            <a:custGeom>
              <a:avLst/>
              <a:gdLst>
                <a:gd name="T0" fmla="*/ 13625735 w 10045"/>
                <a:gd name="T1" fmla="*/ 64787162 h 10019"/>
                <a:gd name="T2" fmla="*/ 10899242 w 10045"/>
                <a:gd name="T3" fmla="*/ 77774169 h 10019"/>
                <a:gd name="T4" fmla="*/ 10899242 w 10045"/>
                <a:gd name="T5" fmla="*/ 97217726 h 10019"/>
                <a:gd name="T6" fmla="*/ 5453384 w 10045"/>
                <a:gd name="T7" fmla="*/ 110154586 h 10019"/>
                <a:gd name="T8" fmla="*/ 5453384 w 10045"/>
                <a:gd name="T9" fmla="*/ 129598143 h 10019"/>
                <a:gd name="T10" fmla="*/ 2726891 w 10045"/>
                <a:gd name="T11" fmla="*/ 142560514 h 10019"/>
                <a:gd name="T12" fmla="*/ 2726891 w 10045"/>
                <a:gd name="T13" fmla="*/ 142560514 h 10019"/>
                <a:gd name="T14" fmla="*/ 5453384 w 10045"/>
                <a:gd name="T15" fmla="*/ 155522856 h 10019"/>
                <a:gd name="T16" fmla="*/ 2726891 w 10045"/>
                <a:gd name="T17" fmla="*/ 168510738 h 10019"/>
                <a:gd name="T18" fmla="*/ 0 w 10045"/>
                <a:gd name="T19" fmla="*/ 181422934 h 10019"/>
                <a:gd name="T20" fmla="*/ 8172350 w 10045"/>
                <a:gd name="T21" fmla="*/ 187928784 h 10019"/>
                <a:gd name="T22" fmla="*/ 13625735 w 10045"/>
                <a:gd name="T23" fmla="*/ 194409970 h 10019"/>
                <a:gd name="T24" fmla="*/ 21806011 w 10045"/>
                <a:gd name="T25" fmla="*/ 200891126 h 10019"/>
                <a:gd name="T26" fmla="*/ 17625060 w 10045"/>
                <a:gd name="T27" fmla="*/ 207074818 h 10019"/>
                <a:gd name="T28" fmla="*/ 14605927 w 10045"/>
                <a:gd name="T29" fmla="*/ 233967698 h 10019"/>
                <a:gd name="T30" fmla="*/ 16384347 w 10045"/>
                <a:gd name="T31" fmla="*/ 241814806 h 10019"/>
                <a:gd name="T32" fmla="*/ 27251848 w 10045"/>
                <a:gd name="T33" fmla="*/ 239778240 h 10019"/>
                <a:gd name="T34" fmla="*/ 32705232 w 10045"/>
                <a:gd name="T35" fmla="*/ 246259425 h 10019"/>
                <a:gd name="T36" fmla="*/ 35273916 w 10045"/>
                <a:gd name="T37" fmla="*/ 248643631 h 10019"/>
                <a:gd name="T38" fmla="*/ 37210146 w 10045"/>
                <a:gd name="T39" fmla="*/ 248295991 h 10019"/>
                <a:gd name="T40" fmla="*/ 43604474 w 10045"/>
                <a:gd name="T41" fmla="*/ 246259425 h 10019"/>
                <a:gd name="T42" fmla="*/ 49057859 w 10045"/>
                <a:gd name="T43" fmla="*/ 246259425 h 10019"/>
                <a:gd name="T44" fmla="*/ 59956702 w 10045"/>
                <a:gd name="T45" fmla="*/ 239778240 h 10019"/>
                <a:gd name="T46" fmla="*/ 66019142 w 10045"/>
                <a:gd name="T47" fmla="*/ 239107596 h 10019"/>
                <a:gd name="T48" fmla="*/ 67947427 w 10045"/>
                <a:gd name="T49" fmla="*/ 232626411 h 10019"/>
                <a:gd name="T50" fmla="*/ 65694781 w 10045"/>
                <a:gd name="T51" fmla="*/ 220310047 h 10019"/>
                <a:gd name="T52" fmla="*/ 69567620 w 10045"/>
                <a:gd name="T53" fmla="*/ 215244085 h 10019"/>
                <a:gd name="T54" fmla="*/ 72768756 w 10045"/>
                <a:gd name="T55" fmla="*/ 210427190 h 10019"/>
                <a:gd name="T56" fmla="*/ 74357228 w 10045"/>
                <a:gd name="T57" fmla="*/ 208738264 h 10019"/>
                <a:gd name="T58" fmla="*/ 70200073 w 10045"/>
                <a:gd name="T59" fmla="*/ 199525204 h 10019"/>
                <a:gd name="T60" fmla="*/ 63956027 w 10045"/>
                <a:gd name="T61" fmla="*/ 180752290 h 10019"/>
                <a:gd name="T62" fmla="*/ 57862264 w 10045"/>
                <a:gd name="T63" fmla="*/ 167840094 h 10019"/>
                <a:gd name="T64" fmla="*/ 56099714 w 10045"/>
                <a:gd name="T65" fmla="*/ 161334244 h 10019"/>
                <a:gd name="T66" fmla="*/ 59956702 w 10045"/>
                <a:gd name="T67" fmla="*/ 155522856 h 10019"/>
                <a:gd name="T68" fmla="*/ 65410485 w 10045"/>
                <a:gd name="T69" fmla="*/ 149041671 h 10019"/>
                <a:gd name="T70" fmla="*/ 71812340 w 10045"/>
                <a:gd name="T71" fmla="*/ 143578797 h 10019"/>
                <a:gd name="T72" fmla="*/ 74214890 w 10045"/>
                <a:gd name="T73" fmla="*/ 138488199 h 10019"/>
                <a:gd name="T74" fmla="*/ 79036200 w 10045"/>
                <a:gd name="T75" fmla="*/ 142560514 h 10019"/>
                <a:gd name="T76" fmla="*/ 79036200 w 10045"/>
                <a:gd name="T77" fmla="*/ 136104810 h 10019"/>
                <a:gd name="T78" fmla="*/ 79036200 w 10045"/>
                <a:gd name="T79" fmla="*/ 116635772 h 10019"/>
                <a:gd name="T80" fmla="*/ 76309309 w 10045"/>
                <a:gd name="T81" fmla="*/ 90736540 h 10019"/>
                <a:gd name="T82" fmla="*/ 76309309 w 10045"/>
                <a:gd name="T83" fmla="*/ 71293012 h 10019"/>
                <a:gd name="T84" fmla="*/ 76309309 w 10045"/>
                <a:gd name="T85" fmla="*/ 64787162 h 10019"/>
                <a:gd name="T86" fmla="*/ 73582815 w 10045"/>
                <a:gd name="T87" fmla="*/ 45368270 h 10019"/>
                <a:gd name="T88" fmla="*/ 73582815 w 10045"/>
                <a:gd name="T89" fmla="*/ 32405899 h 10019"/>
                <a:gd name="T90" fmla="*/ 62683594 w 10045"/>
                <a:gd name="T91" fmla="*/ 19443557 h 10019"/>
                <a:gd name="T92" fmla="*/ 51784352 w 10045"/>
                <a:gd name="T93" fmla="*/ 32405899 h 10019"/>
                <a:gd name="T94" fmla="*/ 46330967 w 10045"/>
                <a:gd name="T95" fmla="*/ 25924713 h 10019"/>
                <a:gd name="T96" fmla="*/ 46330967 w 10045"/>
                <a:gd name="T97" fmla="*/ 12962371 h 10019"/>
                <a:gd name="T98" fmla="*/ 38158617 w 10045"/>
                <a:gd name="T99" fmla="*/ 6481186 h 10019"/>
                <a:gd name="T100" fmla="*/ 38158617 w 10045"/>
                <a:gd name="T101" fmla="*/ 6481186 h 10019"/>
                <a:gd name="T102" fmla="*/ 32705232 w 10045"/>
                <a:gd name="T103" fmla="*/ 0 h 10019"/>
                <a:gd name="T104" fmla="*/ 29978341 w 10045"/>
                <a:gd name="T105" fmla="*/ 6481186 h 10019"/>
                <a:gd name="T106" fmla="*/ 29978341 w 10045"/>
                <a:gd name="T107" fmla="*/ 6481186 h 10019"/>
                <a:gd name="T108" fmla="*/ 27251848 w 10045"/>
                <a:gd name="T109" fmla="*/ 32405899 h 10019"/>
                <a:gd name="T110" fmla="*/ 24524957 w 10045"/>
                <a:gd name="T111" fmla="*/ 45368270 h 10019"/>
                <a:gd name="T112" fmla="*/ 19079518 w 10045"/>
                <a:gd name="T113" fmla="*/ 45368270 h 10019"/>
                <a:gd name="T114" fmla="*/ 13625735 w 10045"/>
                <a:gd name="T115" fmla="*/ 45368270 h 10019"/>
                <a:gd name="T116" fmla="*/ 13625735 w 10045"/>
                <a:gd name="T117" fmla="*/ 51849456 h 10019"/>
                <a:gd name="T118" fmla="*/ 13625735 w 10045"/>
                <a:gd name="T119" fmla="*/ 64787162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796" name="Freeform 795">
              <a:extLst>
                <a:ext uri="{FF2B5EF4-FFF2-40B4-BE49-F238E27FC236}">
                  <a16:creationId xmlns:a16="http://schemas.microsoft.com/office/drawing/2014/main" xmlns="" id="{D2CD30E4-E94B-E042-AF54-128CBE0F61A3}"/>
                </a:ext>
              </a:extLst>
            </p:cNvPr>
            <p:cNvSpPr>
              <a:spLocks/>
            </p:cNvSpPr>
            <p:nvPr/>
          </p:nvSpPr>
          <p:spPr bwMode="auto">
            <a:xfrm>
              <a:off x="4681903" y="1893950"/>
              <a:ext cx="59240" cy="76797"/>
            </a:xfrm>
            <a:custGeom>
              <a:avLst/>
              <a:gdLst>
                <a:gd name="T0" fmla="*/ 2147483647 w 66"/>
                <a:gd name="T1" fmla="*/ 2147483647 h 90"/>
                <a:gd name="T2" fmla="*/ 2147483647 w 66"/>
                <a:gd name="T3" fmla="*/ 2147483647 h 90"/>
                <a:gd name="T4" fmla="*/ 2147483647 w 66"/>
                <a:gd name="T5" fmla="*/ 2147483647 h 90"/>
                <a:gd name="T6" fmla="*/ 2147483647 w 66"/>
                <a:gd name="T7" fmla="*/ 2147483647 h 90"/>
                <a:gd name="T8" fmla="*/ 2147483647 w 66"/>
                <a:gd name="T9" fmla="*/ 2147483647 h 90"/>
                <a:gd name="T10" fmla="*/ 2147483647 w 66"/>
                <a:gd name="T11" fmla="*/ 2147483647 h 90"/>
                <a:gd name="T12" fmla="*/ 2147483647 w 66"/>
                <a:gd name="T13" fmla="*/ 2147483647 h 90"/>
                <a:gd name="T14" fmla="*/ 2147483647 w 66"/>
                <a:gd name="T15" fmla="*/ 2147483647 h 90"/>
                <a:gd name="T16" fmla="*/ 2147483647 w 66"/>
                <a:gd name="T17" fmla="*/ 2147483647 h 90"/>
                <a:gd name="T18" fmla="*/ 2147483647 w 66"/>
                <a:gd name="T19" fmla="*/ 2147483647 h 90"/>
                <a:gd name="T20" fmla="*/ 2147483647 w 66"/>
                <a:gd name="T21" fmla="*/ 0 h 90"/>
                <a:gd name="T22" fmla="*/ 2147483647 w 66"/>
                <a:gd name="T23" fmla="*/ 2147483647 h 90"/>
                <a:gd name="T24" fmla="*/ 2147483647 w 66"/>
                <a:gd name="T25" fmla="*/ 2147483647 h 90"/>
                <a:gd name="T26" fmla="*/ 2147483647 w 66"/>
                <a:gd name="T27" fmla="*/ 2147483647 h 90"/>
                <a:gd name="T28" fmla="*/ 2147483647 w 66"/>
                <a:gd name="T29" fmla="*/ 2147483647 h 90"/>
                <a:gd name="T30" fmla="*/ 2147483647 w 66"/>
                <a:gd name="T31" fmla="*/ 2147483647 h 90"/>
                <a:gd name="T32" fmla="*/ 0 w 66"/>
                <a:gd name="T33" fmla="*/ 2147483647 h 90"/>
                <a:gd name="T34" fmla="*/ 2147483647 w 66"/>
                <a:gd name="T35" fmla="*/ 2147483647 h 90"/>
                <a:gd name="T36" fmla="*/ 2147483647 w 66"/>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797" name="Freeform 796">
              <a:extLst>
                <a:ext uri="{FF2B5EF4-FFF2-40B4-BE49-F238E27FC236}">
                  <a16:creationId xmlns:a16="http://schemas.microsoft.com/office/drawing/2014/main" xmlns="" id="{2301FE9F-D384-1A45-B141-7B165E43D107}"/>
                </a:ext>
              </a:extLst>
            </p:cNvPr>
            <p:cNvSpPr>
              <a:spLocks/>
            </p:cNvSpPr>
            <p:nvPr/>
          </p:nvSpPr>
          <p:spPr bwMode="auto">
            <a:xfrm rot="20966185">
              <a:off x="4978104" y="2221529"/>
              <a:ext cx="123418" cy="123594"/>
            </a:xfrm>
            <a:custGeom>
              <a:avLst/>
              <a:gdLst>
                <a:gd name="T0" fmla="*/ 40259588 w 9874"/>
                <a:gd name="T1" fmla="*/ 3222024 h 10000"/>
                <a:gd name="T2" fmla="*/ 41079255 w 9874"/>
                <a:gd name="T3" fmla="*/ 2143737 h 10000"/>
                <a:gd name="T4" fmla="*/ 38370811 w 9874"/>
                <a:gd name="T5" fmla="*/ 2139192 h 10000"/>
                <a:gd name="T6" fmla="*/ 36665044 w 9874"/>
                <a:gd name="T7" fmla="*/ 0 h 10000"/>
                <a:gd name="T8" fmla="*/ 24138425 w 9874"/>
                <a:gd name="T9" fmla="*/ 1310622 h 10000"/>
                <a:gd name="T10" fmla="*/ 16179574 w 9874"/>
                <a:gd name="T11" fmla="*/ 4795722 h 10000"/>
                <a:gd name="T12" fmla="*/ 6935240 w 9874"/>
                <a:gd name="T13" fmla="*/ 6961386 h 10000"/>
                <a:gd name="T14" fmla="*/ 6935240 w 9874"/>
                <a:gd name="T15" fmla="*/ 9131056 h 10000"/>
                <a:gd name="T16" fmla="*/ 4622030 w 9874"/>
                <a:gd name="T17" fmla="*/ 13470920 h 10000"/>
                <a:gd name="T18" fmla="*/ 0 w 9874"/>
                <a:gd name="T19" fmla="*/ 17806517 h 10000"/>
                <a:gd name="T20" fmla="*/ 4622030 w 9874"/>
                <a:gd name="T21" fmla="*/ 24316313 h 10000"/>
                <a:gd name="T22" fmla="*/ 13866364 w 9874"/>
                <a:gd name="T23" fmla="*/ 26485983 h 10000"/>
                <a:gd name="T24" fmla="*/ 9244318 w 9874"/>
                <a:gd name="T25" fmla="*/ 30821579 h 10000"/>
                <a:gd name="T26" fmla="*/ 9244318 w 9874"/>
                <a:gd name="T27" fmla="*/ 39496761 h 10000"/>
                <a:gd name="T28" fmla="*/ 18492783 w 9874"/>
                <a:gd name="T29" fmla="*/ 43836625 h 10000"/>
                <a:gd name="T30" fmla="*/ 23110682 w 9874"/>
                <a:gd name="T31" fmla="*/ 39496761 h 10000"/>
                <a:gd name="T32" fmla="*/ 23110682 w 9874"/>
                <a:gd name="T33" fmla="*/ 35161443 h 10000"/>
                <a:gd name="T34" fmla="*/ 32354999 w 9874"/>
                <a:gd name="T35" fmla="*/ 30821579 h 10000"/>
                <a:gd name="T36" fmla="*/ 23110682 w 9874"/>
                <a:gd name="T37" fmla="*/ 22146381 h 10000"/>
                <a:gd name="T38" fmla="*/ 23110682 w 9874"/>
                <a:gd name="T39" fmla="*/ 17806517 h 10000"/>
                <a:gd name="T40" fmla="*/ 18492783 w 9874"/>
                <a:gd name="T41" fmla="*/ 11300988 h 10000"/>
                <a:gd name="T42" fmla="*/ 32354999 w 9874"/>
                <a:gd name="T43" fmla="*/ 9131056 h 10000"/>
                <a:gd name="T44" fmla="*/ 38075353 w 9874"/>
                <a:gd name="T45" fmla="*/ 7794223 h 10000"/>
                <a:gd name="T46" fmla="*/ 38187800 w 9874"/>
                <a:gd name="T47" fmla="*/ 4979936 h 10000"/>
                <a:gd name="T48" fmla="*/ 39161265 w 9874"/>
                <a:gd name="T49" fmla="*/ 3949787 h 10000"/>
                <a:gd name="T50" fmla="*/ 40259588 w 9874"/>
                <a:gd name="T51" fmla="*/ 3222024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00" name="Freeform 799">
              <a:extLst>
                <a:ext uri="{FF2B5EF4-FFF2-40B4-BE49-F238E27FC236}">
                  <a16:creationId xmlns:a16="http://schemas.microsoft.com/office/drawing/2014/main" xmlns="" id="{5275C154-CC22-E044-8599-0A6A4B22DC6D}"/>
                </a:ext>
              </a:extLst>
            </p:cNvPr>
            <p:cNvSpPr>
              <a:spLocks/>
            </p:cNvSpPr>
            <p:nvPr/>
          </p:nvSpPr>
          <p:spPr bwMode="auto">
            <a:xfrm>
              <a:off x="4970699" y="2029541"/>
              <a:ext cx="159208" cy="127193"/>
            </a:xfrm>
            <a:custGeom>
              <a:avLst/>
              <a:gdLst>
                <a:gd name="T0" fmla="*/ 76535066 w 10000"/>
                <a:gd name="T1" fmla="*/ 22574748 h 10000"/>
                <a:gd name="T2" fmla="*/ 83691327 w 10000"/>
                <a:gd name="T3" fmla="*/ 19197435 h 10000"/>
                <a:gd name="T4" fmla="*/ 82314503 w 10000"/>
                <a:gd name="T5" fmla="*/ 11073437 h 10000"/>
                <a:gd name="T6" fmla="*/ 61804450 w 10000"/>
                <a:gd name="T7" fmla="*/ 0 h 10000"/>
                <a:gd name="T8" fmla="*/ 47671854 w 10000"/>
                <a:gd name="T9" fmla="*/ 3400804 h 10000"/>
                <a:gd name="T10" fmla="*/ 21707381 w 10000"/>
                <a:gd name="T11" fmla="*/ 5317827 h 10000"/>
                <a:gd name="T12" fmla="*/ 18817447 w 10000"/>
                <a:gd name="T13" fmla="*/ 3400804 h 10000"/>
                <a:gd name="T14" fmla="*/ 10156903 w 10000"/>
                <a:gd name="T15" fmla="*/ 12985361 h 10000"/>
                <a:gd name="T16" fmla="*/ 4385841 w 10000"/>
                <a:gd name="T17" fmla="*/ 20657725 h 10000"/>
                <a:gd name="T18" fmla="*/ 4120806 w 10000"/>
                <a:gd name="T19" fmla="*/ 21894580 h 10000"/>
                <a:gd name="T20" fmla="*/ 3607896 w 10000"/>
                <a:gd name="T21" fmla="*/ 22912274 h 10000"/>
                <a:gd name="T22" fmla="*/ 17202 w 10000"/>
                <a:gd name="T23" fmla="*/ 24567662 h 10000"/>
                <a:gd name="T24" fmla="*/ 15295111 w 10000"/>
                <a:gd name="T25" fmla="*/ 39146671 h 10000"/>
                <a:gd name="T26" fmla="*/ 24579703 w 10000"/>
                <a:gd name="T27" fmla="*/ 41743575 h 10000"/>
                <a:gd name="T28" fmla="*/ 27136223 w 10000"/>
                <a:gd name="T29" fmla="*/ 45372897 h 10000"/>
                <a:gd name="T30" fmla="*/ 47774616 w 10000"/>
                <a:gd name="T31" fmla="*/ 47532320 h 10000"/>
                <a:gd name="T32" fmla="*/ 73653959 w 10000"/>
                <a:gd name="T33" fmla="*/ 43660615 h 10000"/>
                <a:gd name="T34" fmla="*/ 76535066 w 10000"/>
                <a:gd name="T35" fmla="*/ 32159304 h 10000"/>
                <a:gd name="T36" fmla="*/ 82314503 w 10000"/>
                <a:gd name="T37" fmla="*/ 30242282 h 10000"/>
                <a:gd name="T38" fmla="*/ 81374265 w 10000"/>
                <a:gd name="T39" fmla="*/ 27526155 h 10000"/>
                <a:gd name="T40" fmla="*/ 76535066 w 10000"/>
                <a:gd name="T41" fmla="*/ 22574748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01" name="Freeform 800">
              <a:extLst>
                <a:ext uri="{FF2B5EF4-FFF2-40B4-BE49-F238E27FC236}">
                  <a16:creationId xmlns:a16="http://schemas.microsoft.com/office/drawing/2014/main" xmlns="" id="{46EBD61E-E69E-2E4E-8D0C-54EB3901FFA6}"/>
                </a:ext>
              </a:extLst>
            </p:cNvPr>
            <p:cNvSpPr>
              <a:spLocks/>
            </p:cNvSpPr>
            <p:nvPr/>
          </p:nvSpPr>
          <p:spPr bwMode="auto">
            <a:xfrm>
              <a:off x="4810257" y="1970744"/>
              <a:ext cx="123418" cy="62396"/>
            </a:xfrm>
            <a:custGeom>
              <a:avLst/>
              <a:gdLst>
                <a:gd name="T0" fmla="*/ 35895344 w 10569"/>
                <a:gd name="T1" fmla="*/ 3260169 h 10092"/>
                <a:gd name="T2" fmla="*/ 26280492 w 10569"/>
                <a:gd name="T3" fmla="*/ 1833956 h 10092"/>
                <a:gd name="T4" fmla="*/ 20105975 w 10569"/>
                <a:gd name="T5" fmla="*/ 917244 h 10092"/>
                <a:gd name="T6" fmla="*/ 13931458 w 10569"/>
                <a:gd name="T7" fmla="*/ 0 h 10092"/>
                <a:gd name="T8" fmla="*/ 13931458 w 10569"/>
                <a:gd name="T9" fmla="*/ 458319 h 10092"/>
                <a:gd name="T10" fmla="*/ 10844432 w 10569"/>
                <a:gd name="T11" fmla="*/ 0 h 10092"/>
                <a:gd name="T12" fmla="*/ 9298989 w 10569"/>
                <a:gd name="T13" fmla="*/ 458319 h 10092"/>
                <a:gd name="T14" fmla="*/ 6211738 w 10569"/>
                <a:gd name="T15" fmla="*/ 917244 h 10092"/>
                <a:gd name="T16" fmla="*/ 3124487 w 10569"/>
                <a:gd name="T17" fmla="*/ 1375637 h 10092"/>
                <a:gd name="T18" fmla="*/ 37446 w 10569"/>
                <a:gd name="T19" fmla="*/ 1833956 h 10092"/>
                <a:gd name="T20" fmla="*/ 1582663 w 10569"/>
                <a:gd name="T21" fmla="*/ 2453523 h 10092"/>
                <a:gd name="T22" fmla="*/ 4489881 w 10569"/>
                <a:gd name="T23" fmla="*/ 3289878 h 10092"/>
                <a:gd name="T24" fmla="*/ 7757166 w 10569"/>
                <a:gd name="T25" fmla="*/ 4585157 h 10092"/>
                <a:gd name="T26" fmla="*/ 9298989 w 10569"/>
                <a:gd name="T27" fmla="*/ 5044081 h 10092"/>
                <a:gd name="T28" fmla="*/ 10925872 w 10569"/>
                <a:gd name="T29" fmla="*/ 5553050 h 10092"/>
                <a:gd name="T30" fmla="*/ 16641728 w 10569"/>
                <a:gd name="T31" fmla="*/ 5499121 h 10092"/>
                <a:gd name="T32" fmla="*/ 18812093 w 10569"/>
                <a:gd name="T33" fmla="*/ 5040196 h 10092"/>
                <a:gd name="T34" fmla="*/ 21742997 w 10569"/>
                <a:gd name="T35" fmla="*/ 5177763 h 10092"/>
                <a:gd name="T36" fmla="*/ 21916272 w 10569"/>
                <a:gd name="T37" fmla="*/ 5191006 h 10092"/>
                <a:gd name="T38" fmla="*/ 22833159 w 10569"/>
                <a:gd name="T39" fmla="*/ 5285081 h 10092"/>
                <a:gd name="T40" fmla="*/ 26351779 w 10569"/>
                <a:gd name="T41" fmla="*/ 5526089 h 10092"/>
                <a:gd name="T42" fmla="*/ 29727586 w 10569"/>
                <a:gd name="T43" fmla="*/ 5147523 h 10092"/>
                <a:gd name="T44" fmla="*/ 35290700 w 10569"/>
                <a:gd name="T45" fmla="*/ 5368719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accent1"/>
            </a:solidFill>
            <a:ln w="3175">
              <a:solidFill>
                <a:schemeClr val="bg1"/>
              </a:solidFill>
              <a:round/>
              <a:headEnd/>
              <a:tailEnd/>
            </a:ln>
          </p:spPr>
          <p:txBody>
            <a:bodyPr/>
            <a:lstStyle/>
            <a:p>
              <a:pPr marL="0" marR="0" lvl="0" indent="0" algn="ctr" defTabSz="914400" eaLnBrk="1" fontAlgn="base" latinLnBrk="0" hangingPunct="1">
                <a:lnSpc>
                  <a:spcPct val="100000"/>
                </a:lnSpc>
                <a:spcBef>
                  <a:spcPct val="15000"/>
                </a:spcBef>
                <a:spcAft>
                  <a:spcPct val="0"/>
                </a:spcAft>
                <a:buClrTx/>
                <a:buSzTx/>
                <a:buFontTx/>
                <a:buNone/>
                <a:tabLst/>
                <a:defRPr/>
              </a:pPr>
              <a:endParaRPr kumimoji="0" lang="en-GB" sz="1400" b="1" i="0" u="none" strike="noStrike" kern="0" cap="none" spc="0" normalizeH="0" baseline="0" noProof="0" dirty="0">
                <a:ln>
                  <a:noFill/>
                </a:ln>
                <a:solidFill>
                  <a:sysClr val="window" lastClr="FFFFFF"/>
                </a:solidFill>
                <a:effectLst/>
                <a:uLnTx/>
                <a:uFillTx/>
                <a:latin typeface="Arial" charset="0"/>
                <a:ea typeface="ＭＳ Ｐゴシック" pitchFamily="34" charset="-128"/>
              </a:endParaRPr>
            </a:p>
          </p:txBody>
        </p:sp>
        <p:sp>
          <p:nvSpPr>
            <p:cNvPr id="803" name="Freeform 802">
              <a:extLst>
                <a:ext uri="{FF2B5EF4-FFF2-40B4-BE49-F238E27FC236}">
                  <a16:creationId xmlns:a16="http://schemas.microsoft.com/office/drawing/2014/main" xmlns="" id="{070E0D68-B4FC-684F-84A0-2818A034A0AC}"/>
                </a:ext>
              </a:extLst>
            </p:cNvPr>
            <p:cNvSpPr>
              <a:spLocks/>
            </p:cNvSpPr>
            <p:nvPr/>
          </p:nvSpPr>
          <p:spPr bwMode="auto">
            <a:xfrm>
              <a:off x="4897883" y="2035541"/>
              <a:ext cx="107373" cy="71997"/>
            </a:xfrm>
            <a:custGeom>
              <a:avLst/>
              <a:gdLst>
                <a:gd name="T0" fmla="*/ 19546837 w 9980"/>
                <a:gd name="T1" fmla="*/ 0 h 10000"/>
                <a:gd name="T2" fmla="*/ 15929452 w 9980"/>
                <a:gd name="T3" fmla="*/ 1326499 h 10000"/>
                <a:gd name="T4" fmla="*/ 10695094 w 9980"/>
                <a:gd name="T5" fmla="*/ 1927289 h 10000"/>
                <a:gd name="T6" fmla="*/ 6765918 w 9980"/>
                <a:gd name="T7" fmla="*/ 2528164 h 10000"/>
                <a:gd name="T8" fmla="*/ 4147500 w 9980"/>
                <a:gd name="T9" fmla="*/ 2309784 h 10000"/>
                <a:gd name="T10" fmla="*/ 2839634 w 9980"/>
                <a:gd name="T11" fmla="*/ 1927289 h 10000"/>
                <a:gd name="T12" fmla="*/ 1529069 w 9980"/>
                <a:gd name="T13" fmla="*/ 3128039 h 10000"/>
                <a:gd name="T14" fmla="*/ 218517 w 9980"/>
                <a:gd name="T15" fmla="*/ 4930483 h 10000"/>
                <a:gd name="T16" fmla="*/ 58608 w 9980"/>
                <a:gd name="T17" fmla="*/ 5184610 h 10000"/>
                <a:gd name="T18" fmla="*/ 831183 w 9980"/>
                <a:gd name="T19" fmla="*/ 5914673 h 10000"/>
                <a:gd name="T20" fmla="*/ 4379234 w 9980"/>
                <a:gd name="T21" fmla="*/ 8205226 h 10000"/>
                <a:gd name="T22" fmla="*/ 9616277 w 9980"/>
                <a:gd name="T23" fmla="*/ 8732701 h 10000"/>
                <a:gd name="T24" fmla="*/ 11691362 w 9980"/>
                <a:gd name="T25" fmla="*/ 8224457 h 10000"/>
                <a:gd name="T26" fmla="*/ 16006632 w 9980"/>
                <a:gd name="T27" fmla="*/ 7478697 h 10000"/>
                <a:gd name="T28" fmla="*/ 16313055 w 9980"/>
                <a:gd name="T29" fmla="*/ 7478697 h 10000"/>
                <a:gd name="T30" fmla="*/ 19858435 w 9980"/>
                <a:gd name="T31" fmla="*/ 6732022 h 10000"/>
                <a:gd name="T32" fmla="*/ 22477047 w 9980"/>
                <a:gd name="T33" fmla="*/ 4329703 h 10000"/>
                <a:gd name="T34" fmla="*/ 26406029 w 9980"/>
                <a:gd name="T35" fmla="*/ 1326499 h 10000"/>
                <a:gd name="T36" fmla="*/ 25865368 w 9980"/>
                <a:gd name="T37" fmla="*/ 109147 h 10000"/>
                <a:gd name="T38" fmla="*/ 24315043 w 9980"/>
                <a:gd name="T39" fmla="*/ 289960 h 10000"/>
                <a:gd name="T40" fmla="*/ 19546837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accent1"/>
            </a:solidFill>
            <a:ln w="3175" cap="flat" cmpd="sng">
              <a:solidFill>
                <a:schemeClr val="bg1"/>
              </a:solidFill>
              <a:prstDash val="solid"/>
              <a:round/>
              <a:headEnd type="none" w="med" len="med"/>
              <a:tailEnd type="none" w="med" len="med"/>
            </a:ln>
            <a:effectLst/>
          </p:spPr>
          <p:txBody>
            <a:bodyPr/>
            <a:lstStyle/>
            <a:p>
              <a:pPr marL="0" marR="0" lvl="0" indent="0" algn="ctr" defTabSz="914400" eaLnBrk="1" fontAlgn="base" latinLnBrk="0" hangingPunct="1">
                <a:lnSpc>
                  <a:spcPct val="100000"/>
                </a:lnSpc>
                <a:spcBef>
                  <a:spcPct val="15000"/>
                </a:spcBef>
                <a:spcAft>
                  <a:spcPct val="0"/>
                </a:spcAft>
                <a:buClrTx/>
                <a:buSzTx/>
                <a:buFontTx/>
                <a:buNone/>
                <a:tabLst/>
                <a:defRPr/>
              </a:pPr>
              <a:endParaRPr kumimoji="0" lang="en-GB" sz="1400" b="1" i="0" u="none" strike="noStrike" kern="0" cap="none" spc="0" normalizeH="0" baseline="0" noProof="0" dirty="0">
                <a:ln>
                  <a:noFill/>
                </a:ln>
                <a:solidFill>
                  <a:sysClr val="window" lastClr="FFFFFF"/>
                </a:solidFill>
                <a:effectLst/>
                <a:uLnTx/>
                <a:uFillTx/>
                <a:latin typeface="Arial" charset="0"/>
                <a:ea typeface="ＭＳ Ｐゴシック" pitchFamily="34" charset="-128"/>
              </a:endParaRPr>
            </a:p>
          </p:txBody>
        </p:sp>
        <p:sp>
          <p:nvSpPr>
            <p:cNvPr id="804" name="Freeform 803">
              <a:extLst>
                <a:ext uri="{FF2B5EF4-FFF2-40B4-BE49-F238E27FC236}">
                  <a16:creationId xmlns:a16="http://schemas.microsoft.com/office/drawing/2014/main" xmlns="" id="{00797583-8A1D-F747-B2AC-6D304A4AF240}"/>
                </a:ext>
              </a:extLst>
            </p:cNvPr>
            <p:cNvSpPr>
              <a:spLocks/>
            </p:cNvSpPr>
            <p:nvPr/>
          </p:nvSpPr>
          <p:spPr bwMode="auto">
            <a:xfrm>
              <a:off x="4901585" y="2005542"/>
              <a:ext cx="103670" cy="52798"/>
            </a:xfrm>
            <a:custGeom>
              <a:avLst/>
              <a:gdLst>
                <a:gd name="T0" fmla="*/ 14753551 w 10000"/>
                <a:gd name="T1" fmla="*/ 221096 h 9595"/>
                <a:gd name="T2" fmla="*/ 11909822 w 10000"/>
                <a:gd name="T3" fmla="*/ 35191 h 9595"/>
                <a:gd name="T4" fmla="*/ 9391507 w 10000"/>
                <a:gd name="T5" fmla="*/ 37469 h 9595"/>
                <a:gd name="T6" fmla="*/ 6706745 w 10000"/>
                <a:gd name="T7" fmla="*/ 221096 h 9595"/>
                <a:gd name="T8" fmla="*/ 5366857 w 10000"/>
                <a:gd name="T9" fmla="*/ 1062251 h 9595"/>
                <a:gd name="T10" fmla="*/ 0 w 10000"/>
                <a:gd name="T11" fmla="*/ 1903829 h 9595"/>
                <a:gd name="T12" fmla="*/ 1342381 w 10000"/>
                <a:gd name="T13" fmla="*/ 2744978 h 9595"/>
                <a:gd name="T14" fmla="*/ 2325917 w 10000"/>
                <a:gd name="T15" fmla="*/ 3250351 h 9595"/>
                <a:gd name="T16" fmla="*/ 4794266 w 10000"/>
                <a:gd name="T17" fmla="*/ 3632346 h 9595"/>
                <a:gd name="T18" fmla="*/ 10529383 w 10000"/>
                <a:gd name="T19" fmla="*/ 3127344 h 9595"/>
                <a:gd name="T20" fmla="*/ 14824866 w 10000"/>
                <a:gd name="T21" fmla="*/ 2897184 h 9595"/>
                <a:gd name="T22" fmla="*/ 16939344 w 10000"/>
                <a:gd name="T23" fmla="*/ 2073784 h 9595"/>
                <a:gd name="T24" fmla="*/ 21890456 w 10000"/>
                <a:gd name="T25" fmla="*/ 2243747 h 9595"/>
                <a:gd name="T26" fmla="*/ 23289738 w 10000"/>
                <a:gd name="T27" fmla="*/ 1882630 h 9595"/>
                <a:gd name="T28" fmla="*/ 23370468 w 10000"/>
                <a:gd name="T29" fmla="*/ 1483201 h 9595"/>
                <a:gd name="T30" fmla="*/ 23726819 w 10000"/>
                <a:gd name="T31" fmla="*/ 815451 h 9595"/>
                <a:gd name="T32" fmla="*/ 20379494 w 10000"/>
                <a:gd name="T33" fmla="*/ 459583 h 9595"/>
                <a:gd name="T34" fmla="*/ 20120408 w 10000"/>
                <a:gd name="T35" fmla="*/ 221096 h 9595"/>
                <a:gd name="T36" fmla="*/ 14753551 w 10000"/>
                <a:gd name="T37" fmla="*/ 221096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accent1"/>
            </a:solidFill>
            <a:ln w="3175" cap="flat" cmpd="sng">
              <a:solidFill>
                <a:schemeClr val="bg1"/>
              </a:solidFill>
              <a:prstDash val="solid"/>
              <a:round/>
              <a:headEnd type="none" w="med" len="med"/>
              <a:tailEnd type="none" w="med" len="med"/>
            </a:ln>
            <a:effectLst/>
          </p:spPr>
          <p:txBody>
            <a:bodyPr/>
            <a:lstStyle/>
            <a:p>
              <a:pPr marL="0" marR="0" lvl="0" indent="0" algn="ctr" defTabSz="914400" eaLnBrk="1" fontAlgn="base" latinLnBrk="0" hangingPunct="1">
                <a:lnSpc>
                  <a:spcPct val="100000"/>
                </a:lnSpc>
                <a:spcBef>
                  <a:spcPct val="15000"/>
                </a:spcBef>
                <a:spcAft>
                  <a:spcPct val="0"/>
                </a:spcAft>
                <a:buClrTx/>
                <a:buSzTx/>
                <a:buFontTx/>
                <a:buNone/>
                <a:tabLst/>
                <a:defRPr/>
              </a:pPr>
              <a:endParaRPr kumimoji="0" lang="en-GB" sz="1400" b="1" i="0" u="none" strike="noStrike" kern="0" cap="none" spc="0" normalizeH="0" baseline="0" noProof="0" dirty="0">
                <a:ln>
                  <a:noFill/>
                </a:ln>
                <a:solidFill>
                  <a:sysClr val="window" lastClr="FFFFFF"/>
                </a:solidFill>
                <a:effectLst/>
                <a:uLnTx/>
                <a:uFillTx/>
                <a:latin typeface="Arial" charset="0"/>
                <a:ea typeface="ＭＳ Ｐゴシック" pitchFamily="34" charset="-128"/>
              </a:endParaRPr>
            </a:p>
          </p:txBody>
        </p:sp>
        <p:sp>
          <p:nvSpPr>
            <p:cNvPr id="806" name="Freeform 805">
              <a:extLst>
                <a:ext uri="{FF2B5EF4-FFF2-40B4-BE49-F238E27FC236}">
                  <a16:creationId xmlns:a16="http://schemas.microsoft.com/office/drawing/2014/main" xmlns="" id="{7B2E8943-1FD9-1F4E-97B6-549EC2904313}"/>
                </a:ext>
              </a:extLst>
            </p:cNvPr>
            <p:cNvSpPr>
              <a:spLocks/>
            </p:cNvSpPr>
            <p:nvPr/>
          </p:nvSpPr>
          <p:spPr bwMode="auto">
            <a:xfrm>
              <a:off x="5017596" y="2142336"/>
              <a:ext cx="141929" cy="106794"/>
            </a:xfrm>
            <a:custGeom>
              <a:avLst/>
              <a:gdLst>
                <a:gd name="T0" fmla="*/ 22159047 w 10000"/>
                <a:gd name="T1" fmla="*/ 1471825 h 10000"/>
                <a:gd name="T2" fmla="*/ 5539588 w 10000"/>
                <a:gd name="T3" fmla="*/ 1471825 h 10000"/>
                <a:gd name="T4" fmla="*/ 0 w 10000"/>
                <a:gd name="T5" fmla="*/ 0 h 10000"/>
                <a:gd name="T6" fmla="*/ 0 w 10000"/>
                <a:gd name="T7" fmla="*/ 2940641 h 10000"/>
                <a:gd name="T8" fmla="*/ 2772971 w 10000"/>
                <a:gd name="T9" fmla="*/ 7356103 h 10000"/>
                <a:gd name="T10" fmla="*/ 4138115 w 10000"/>
                <a:gd name="T11" fmla="*/ 12109724 h 10000"/>
                <a:gd name="T12" fmla="*/ 2772971 w 10000"/>
                <a:gd name="T13" fmla="*/ 14954558 h 10000"/>
                <a:gd name="T14" fmla="*/ 5539588 w 10000"/>
                <a:gd name="T15" fmla="*/ 17897996 h 10000"/>
                <a:gd name="T16" fmla="*/ 9738697 w 10000"/>
                <a:gd name="T17" fmla="*/ 21659295 h 10000"/>
                <a:gd name="T18" fmla="*/ 25047652 w 10000"/>
                <a:gd name="T19" fmla="*/ 18924256 h 10000"/>
                <a:gd name="T20" fmla="*/ 27107390 w 10000"/>
                <a:gd name="T21" fmla="*/ 19930961 h 10000"/>
                <a:gd name="T22" fmla="*/ 30532582 w 10000"/>
                <a:gd name="T23" fmla="*/ 19950516 h 10000"/>
                <a:gd name="T24" fmla="*/ 30471606 w 10000"/>
                <a:gd name="T25" fmla="*/ 20838638 h 10000"/>
                <a:gd name="T26" fmla="*/ 27698635 w 10000"/>
                <a:gd name="T27" fmla="*/ 22310463 h 10000"/>
                <a:gd name="T28" fmla="*/ 30471606 w 10000"/>
                <a:gd name="T29" fmla="*/ 28194755 h 10000"/>
                <a:gd name="T30" fmla="*/ 41551111 w 10000"/>
                <a:gd name="T31" fmla="*/ 23782288 h 10000"/>
                <a:gd name="T32" fmla="*/ 52630635 w 10000"/>
                <a:gd name="T33" fmla="*/ 23782288 h 10000"/>
                <a:gd name="T34" fmla="*/ 58170241 w 10000"/>
                <a:gd name="T35" fmla="*/ 19369822 h 10000"/>
                <a:gd name="T36" fmla="*/ 60943194 w 10000"/>
                <a:gd name="T37" fmla="*/ 19369822 h 10000"/>
                <a:gd name="T38" fmla="*/ 44324082 w 10000"/>
                <a:gd name="T39" fmla="*/ 16426171 h 10000"/>
                <a:gd name="T40" fmla="*/ 41551111 w 10000"/>
                <a:gd name="T41" fmla="*/ 8824933 h 10000"/>
                <a:gd name="T42" fmla="*/ 52630635 w 10000"/>
                <a:gd name="T43" fmla="*/ 2940641 h 10000"/>
                <a:gd name="T44" fmla="*/ 36011194 w 10000"/>
                <a:gd name="T45" fmla="*/ 0 h 10000"/>
                <a:gd name="T46" fmla="*/ 22159047 w 10000"/>
                <a:gd name="T47" fmla="*/ 1471825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accent1"/>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807" name="Freeform 806">
              <a:extLst>
                <a:ext uri="{FF2B5EF4-FFF2-40B4-BE49-F238E27FC236}">
                  <a16:creationId xmlns:a16="http://schemas.microsoft.com/office/drawing/2014/main" xmlns="" id="{7CDB23D4-5366-564F-B5A2-9F6955A17D5C}"/>
                </a:ext>
              </a:extLst>
            </p:cNvPr>
            <p:cNvSpPr>
              <a:spLocks/>
            </p:cNvSpPr>
            <p:nvPr/>
          </p:nvSpPr>
          <p:spPr bwMode="auto">
            <a:xfrm>
              <a:off x="4701650" y="2055940"/>
              <a:ext cx="88861" cy="49197"/>
            </a:xfrm>
            <a:custGeom>
              <a:avLst/>
              <a:gdLst>
                <a:gd name="T0" fmla="*/ 11660715 w 10000"/>
                <a:gd name="T1" fmla="*/ 642479 h 11466"/>
                <a:gd name="T2" fmla="*/ 10601051 w 10000"/>
                <a:gd name="T3" fmla="*/ 411497 h 11466"/>
                <a:gd name="T4" fmla="*/ 8480157 w 10000"/>
                <a:gd name="T5" fmla="*/ 180516 h 11466"/>
                <a:gd name="T6" fmla="*/ 5403601 w 10000"/>
                <a:gd name="T7" fmla="*/ 359942 h 11466"/>
                <a:gd name="T8" fmla="*/ 4815962 w 10000"/>
                <a:gd name="T9" fmla="*/ 0 h 11466"/>
                <a:gd name="T10" fmla="*/ 3180420 w 10000"/>
                <a:gd name="T11" fmla="*/ 347017 h 11466"/>
                <a:gd name="T12" fmla="*/ 0 w 10000"/>
                <a:gd name="T13" fmla="*/ 1104441 h 11466"/>
                <a:gd name="T14" fmla="*/ 0 w 10000"/>
                <a:gd name="T15" fmla="*/ 1566369 h 11466"/>
                <a:gd name="T16" fmla="*/ 2120756 w 10000"/>
                <a:gd name="T17" fmla="*/ 1566369 h 11466"/>
                <a:gd name="T18" fmla="*/ 3128551 w 10000"/>
                <a:gd name="T19" fmla="*/ 2118686 h 11466"/>
                <a:gd name="T20" fmla="*/ 4240084 w 10000"/>
                <a:gd name="T21" fmla="*/ 2028332 h 11466"/>
                <a:gd name="T22" fmla="*/ 6583589 w 10000"/>
                <a:gd name="T23" fmla="*/ 1669485 h 11466"/>
                <a:gd name="T24" fmla="*/ 7800541 w 10000"/>
                <a:gd name="T25" fmla="*/ 1874785 h 11466"/>
                <a:gd name="T26" fmla="*/ 11660715 w 10000"/>
                <a:gd name="T27" fmla="*/ 1566369 h 11466"/>
                <a:gd name="T28" fmla="*/ 13781471 w 10000"/>
                <a:gd name="T29" fmla="*/ 1335388 h 11466"/>
                <a:gd name="T30" fmla="*/ 14841135 w 10000"/>
                <a:gd name="T31" fmla="*/ 1335388 h 11466"/>
                <a:gd name="T32" fmla="*/ 13781471 w 10000"/>
                <a:gd name="T33" fmla="*/ 1104441 h 11466"/>
                <a:gd name="T34" fmla="*/ 11660715 w 10000"/>
                <a:gd name="T35" fmla="*/ 642479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08" name="Freeform 807">
              <a:extLst>
                <a:ext uri="{FF2B5EF4-FFF2-40B4-BE49-F238E27FC236}">
                  <a16:creationId xmlns:a16="http://schemas.microsoft.com/office/drawing/2014/main" xmlns="" id="{C414437F-261A-514C-8DE7-679802695F70}"/>
                </a:ext>
              </a:extLst>
            </p:cNvPr>
            <p:cNvSpPr>
              <a:spLocks/>
            </p:cNvSpPr>
            <p:nvPr/>
          </p:nvSpPr>
          <p:spPr bwMode="auto">
            <a:xfrm>
              <a:off x="4657219" y="1945547"/>
              <a:ext cx="55538" cy="56397"/>
            </a:xfrm>
            <a:custGeom>
              <a:avLst/>
              <a:gdLst>
                <a:gd name="T0" fmla="*/ 853877 w 10056"/>
                <a:gd name="T1" fmla="*/ 1901050 h 10000"/>
                <a:gd name="T2" fmla="*/ 1199163 w 10056"/>
                <a:gd name="T3" fmla="*/ 2661744 h 10000"/>
                <a:gd name="T4" fmla="*/ 1890040 w 10056"/>
                <a:gd name="T5" fmla="*/ 3041860 h 10000"/>
                <a:gd name="T6" fmla="*/ 2519852 w 10056"/>
                <a:gd name="T7" fmla="*/ 3533440 h 10000"/>
                <a:gd name="T8" fmla="*/ 3168589 w 10056"/>
                <a:gd name="T9" fmla="*/ 4158958 h 10000"/>
                <a:gd name="T10" fmla="*/ 3574230 w 10056"/>
                <a:gd name="T11" fmla="*/ 3130881 h 10000"/>
                <a:gd name="T12" fmla="*/ 3333712 w 10056"/>
                <a:gd name="T13" fmla="*/ 2370194 h 10000"/>
                <a:gd name="T14" fmla="*/ 3594263 w 10056"/>
                <a:gd name="T15" fmla="*/ 1365000 h 10000"/>
                <a:gd name="T16" fmla="*/ 3087789 w 10056"/>
                <a:gd name="T17" fmla="*/ 984817 h 10000"/>
                <a:gd name="T18" fmla="*/ 2580612 w 10056"/>
                <a:gd name="T19" fmla="*/ 760247 h 10000"/>
                <a:gd name="T20" fmla="*/ 1890040 w 10056"/>
                <a:gd name="T21" fmla="*/ 380123 h 10000"/>
                <a:gd name="T22" fmla="*/ 1199163 w 10056"/>
                <a:gd name="T23" fmla="*/ 380123 h 10000"/>
                <a:gd name="T24" fmla="*/ 853877 w 10056"/>
                <a:gd name="T25" fmla="*/ 0 h 10000"/>
                <a:gd name="T26" fmla="*/ 163355 w 10056"/>
                <a:gd name="T27" fmla="*/ 380123 h 10000"/>
                <a:gd name="T28" fmla="*/ 0 w 10056"/>
                <a:gd name="T29" fmla="*/ 403835 h 10000"/>
                <a:gd name="T30" fmla="*/ 325253 w 10056"/>
                <a:gd name="T31" fmla="*/ 1431913 h 10000"/>
                <a:gd name="T32" fmla="*/ 853877 w 10056"/>
                <a:gd name="T33" fmla="*/ 1901050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09" name="Freeform 808">
              <a:extLst>
                <a:ext uri="{FF2B5EF4-FFF2-40B4-BE49-F238E27FC236}">
                  <a16:creationId xmlns:a16="http://schemas.microsoft.com/office/drawing/2014/main" xmlns="" id="{AF4342C0-AF62-A84B-9C81-8AA5EC222C31}"/>
                </a:ext>
              </a:extLst>
            </p:cNvPr>
            <p:cNvSpPr>
              <a:spLocks/>
            </p:cNvSpPr>
            <p:nvPr/>
          </p:nvSpPr>
          <p:spPr bwMode="auto">
            <a:xfrm rot="21133526">
              <a:off x="4837409" y="2078739"/>
              <a:ext cx="69114" cy="35998"/>
            </a:xfrm>
            <a:custGeom>
              <a:avLst/>
              <a:gdLst>
                <a:gd name="T0" fmla="*/ 0 w 1912593"/>
                <a:gd name="T1" fmla="*/ 14 h 1229193"/>
                <a:gd name="T2" fmla="*/ 8 w 1912593"/>
                <a:gd name="T3" fmla="*/ 68 h 1229193"/>
                <a:gd name="T4" fmla="*/ 110 w 1912593"/>
                <a:gd name="T5" fmla="*/ 72 h 1229193"/>
                <a:gd name="T6" fmla="*/ 190 w 1912593"/>
                <a:gd name="T7" fmla="*/ 19 h 1229193"/>
                <a:gd name="T8" fmla="*/ 178 w 1912593"/>
                <a:gd name="T9" fmla="*/ 0 h 1229193"/>
                <a:gd name="T10" fmla="*/ 112 w 1912593"/>
                <a:gd name="T11" fmla="*/ 15 h 1229193"/>
                <a:gd name="T12" fmla="*/ 15 w 1912593"/>
                <a:gd name="T13" fmla="*/ 14 h 1229193"/>
                <a:gd name="T14" fmla="*/ 13 w 1912593"/>
                <a:gd name="T15" fmla="*/ 14 h 1229193"/>
                <a:gd name="T16" fmla="*/ 0 w 1912593"/>
                <a:gd name="T17" fmla="*/ 14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accent1"/>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810" name="Freeform 809">
              <a:extLst>
                <a:ext uri="{FF2B5EF4-FFF2-40B4-BE49-F238E27FC236}">
                  <a16:creationId xmlns:a16="http://schemas.microsoft.com/office/drawing/2014/main" xmlns="" id="{68DD1C37-EA6C-184C-A56C-E4C21300D2CE}"/>
                </a:ext>
              </a:extLst>
            </p:cNvPr>
            <p:cNvSpPr>
              <a:spLocks/>
            </p:cNvSpPr>
            <p:nvPr/>
          </p:nvSpPr>
          <p:spPr bwMode="auto">
            <a:xfrm>
              <a:off x="4841111" y="2085937"/>
              <a:ext cx="111076" cy="112795"/>
            </a:xfrm>
            <a:custGeom>
              <a:avLst/>
              <a:gdLst>
                <a:gd name="T0" fmla="*/ 121 w 3644175"/>
                <a:gd name="T1" fmla="*/ 0 h 3780713"/>
                <a:gd name="T2" fmla="*/ 68 w 3644175"/>
                <a:gd name="T3" fmla="*/ 59 h 3780713"/>
                <a:gd name="T4" fmla="*/ 6 w 3644175"/>
                <a:gd name="T5" fmla="*/ 61 h 3780713"/>
                <a:gd name="T6" fmla="*/ 0 w 3644175"/>
                <a:gd name="T7" fmla="*/ 79 h 3780713"/>
                <a:gd name="T8" fmla="*/ 15 w 3644175"/>
                <a:gd name="T9" fmla="*/ 112 h 3780713"/>
                <a:gd name="T10" fmla="*/ 29 w 3644175"/>
                <a:gd name="T11" fmla="*/ 93 h 3780713"/>
                <a:gd name="T12" fmla="*/ 38 w 3644175"/>
                <a:gd name="T13" fmla="*/ 83 h 3780713"/>
                <a:gd name="T14" fmla="*/ 54 w 3644175"/>
                <a:gd name="T15" fmla="*/ 99 h 3780713"/>
                <a:gd name="T16" fmla="*/ 68 w 3644175"/>
                <a:gd name="T17" fmla="*/ 147 h 3780713"/>
                <a:gd name="T18" fmla="*/ 97 w 3644175"/>
                <a:gd name="T19" fmla="*/ 180 h 3780713"/>
                <a:gd name="T20" fmla="*/ 193 w 3644175"/>
                <a:gd name="T21" fmla="*/ 231 h 3780713"/>
                <a:gd name="T22" fmla="*/ 87 w 3644175"/>
                <a:gd name="T23" fmla="*/ 102 h 3780713"/>
                <a:gd name="T24" fmla="*/ 93 w 3644175"/>
                <a:gd name="T25" fmla="*/ 83 h 3780713"/>
                <a:gd name="T26" fmla="*/ 105 w 3644175"/>
                <a:gd name="T27" fmla="*/ 93 h 3780713"/>
                <a:gd name="T28" fmla="*/ 219 w 3644175"/>
                <a:gd name="T29" fmla="*/ 99 h 3780713"/>
                <a:gd name="T30" fmla="*/ 204 w 3644175"/>
                <a:gd name="T31" fmla="*/ 37 h 3780713"/>
                <a:gd name="T32" fmla="*/ 190 w 3644175"/>
                <a:gd name="T33" fmla="*/ 46 h 3780713"/>
                <a:gd name="T34" fmla="*/ 149 w 3644175"/>
                <a:gd name="T35" fmla="*/ 39 h 3780713"/>
                <a:gd name="T36" fmla="*/ 125 w 3644175"/>
                <a:gd name="T37" fmla="*/ 8 h 3780713"/>
                <a:gd name="T38" fmla="*/ 121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811" name="Freeform 810">
              <a:extLst>
                <a:ext uri="{FF2B5EF4-FFF2-40B4-BE49-F238E27FC236}">
                  <a16:creationId xmlns:a16="http://schemas.microsoft.com/office/drawing/2014/main" xmlns="" id="{7CAA3681-5CDF-E442-84E1-2E0B7E43D692}"/>
                </a:ext>
              </a:extLst>
            </p:cNvPr>
            <p:cNvSpPr>
              <a:spLocks/>
            </p:cNvSpPr>
            <p:nvPr/>
          </p:nvSpPr>
          <p:spPr bwMode="auto">
            <a:xfrm>
              <a:off x="4886774" y="2125536"/>
              <a:ext cx="76518" cy="74396"/>
            </a:xfrm>
            <a:custGeom>
              <a:avLst/>
              <a:gdLst>
                <a:gd name="T0" fmla="*/ 147 w 2398426"/>
                <a:gd name="T1" fmla="*/ 17 h 2488994"/>
                <a:gd name="T2" fmla="*/ 18 w 2398426"/>
                <a:gd name="T3" fmla="*/ 9 h 2488994"/>
                <a:gd name="T4" fmla="*/ 5 w 2398426"/>
                <a:gd name="T5" fmla="*/ 0 h 2488994"/>
                <a:gd name="T6" fmla="*/ 0 w 2398426"/>
                <a:gd name="T7" fmla="*/ 20 h 2488994"/>
                <a:gd name="T8" fmla="*/ 117 w 2398426"/>
                <a:gd name="T9" fmla="*/ 153 h 2488994"/>
                <a:gd name="T10" fmla="*/ 151 w 2398426"/>
                <a:gd name="T11" fmla="*/ 95 h 2488994"/>
                <a:gd name="T12" fmla="*/ 166 w 2398426"/>
                <a:gd name="T13" fmla="*/ 88 h 2488994"/>
                <a:gd name="T14" fmla="*/ 147 w 2398426"/>
                <a:gd name="T15" fmla="*/ 17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12" name="Freeform 811">
              <a:extLst>
                <a:ext uri="{FF2B5EF4-FFF2-40B4-BE49-F238E27FC236}">
                  <a16:creationId xmlns:a16="http://schemas.microsoft.com/office/drawing/2014/main" xmlns="" id="{C1C15238-44AF-0E4F-9AE5-898898C4F756}"/>
                </a:ext>
              </a:extLst>
            </p:cNvPr>
            <p:cNvSpPr>
              <a:spLocks/>
            </p:cNvSpPr>
            <p:nvPr/>
          </p:nvSpPr>
          <p:spPr bwMode="auto">
            <a:xfrm rot="286500">
              <a:off x="4942312" y="2171134"/>
              <a:ext cx="34556" cy="44397"/>
            </a:xfrm>
            <a:custGeom>
              <a:avLst/>
              <a:gdLst>
                <a:gd name="T0" fmla="*/ 20 w 1259245"/>
                <a:gd name="T1" fmla="*/ 0 h 1506961"/>
                <a:gd name="T2" fmla="*/ 0 w 1259245"/>
                <a:gd name="T3" fmla="*/ 58 h 1506961"/>
                <a:gd name="T4" fmla="*/ 27 w 1259245"/>
                <a:gd name="T5" fmla="*/ 90 h 1506961"/>
                <a:gd name="T6" fmla="*/ 56 w 1259245"/>
                <a:gd name="T7" fmla="*/ 34 h 1506961"/>
                <a:gd name="T8" fmla="*/ 2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13" name="Freeform 812">
              <a:extLst>
                <a:ext uri="{FF2B5EF4-FFF2-40B4-BE49-F238E27FC236}">
                  <a16:creationId xmlns:a16="http://schemas.microsoft.com/office/drawing/2014/main" xmlns="" id="{2CFE3AB9-1169-304F-9009-809219BC45C0}"/>
                </a:ext>
              </a:extLst>
            </p:cNvPr>
            <p:cNvSpPr>
              <a:spLocks/>
            </p:cNvSpPr>
            <p:nvPr/>
          </p:nvSpPr>
          <p:spPr bwMode="auto">
            <a:xfrm>
              <a:off x="4943546" y="2094337"/>
              <a:ext cx="55538" cy="43196"/>
            </a:xfrm>
            <a:custGeom>
              <a:avLst/>
              <a:gdLst>
                <a:gd name="T0" fmla="*/ 16 w 1678899"/>
                <a:gd name="T1" fmla="*/ 108 h 1259174"/>
                <a:gd name="T2" fmla="*/ 127 w 1678899"/>
                <a:gd name="T3" fmla="*/ 118 h 1259174"/>
                <a:gd name="T4" fmla="*/ 126 w 1678899"/>
                <a:gd name="T5" fmla="*/ 84 h 1259174"/>
                <a:gd name="T6" fmla="*/ 65 w 1678899"/>
                <a:gd name="T7" fmla="*/ 0 h 1259174"/>
                <a:gd name="T8" fmla="*/ 0 w 1678899"/>
                <a:gd name="T9" fmla="*/ 25 h 1259174"/>
                <a:gd name="T10" fmla="*/ 16 w 1678899"/>
                <a:gd name="T11" fmla="*/ 108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14" name="Freeform 813">
              <a:extLst>
                <a:ext uri="{FF2B5EF4-FFF2-40B4-BE49-F238E27FC236}">
                  <a16:creationId xmlns:a16="http://schemas.microsoft.com/office/drawing/2014/main" xmlns="" id="{E9FAFE84-749B-494B-8211-028C1DC8A344}"/>
                </a:ext>
              </a:extLst>
            </p:cNvPr>
            <p:cNvSpPr>
              <a:spLocks/>
            </p:cNvSpPr>
            <p:nvPr/>
          </p:nvSpPr>
          <p:spPr bwMode="auto">
            <a:xfrm>
              <a:off x="4953419" y="2133936"/>
              <a:ext cx="77753" cy="73196"/>
            </a:xfrm>
            <a:custGeom>
              <a:avLst/>
              <a:gdLst>
                <a:gd name="T0" fmla="*/ 0 w 2578308"/>
                <a:gd name="T1" fmla="*/ 0 h 2368446"/>
                <a:gd name="T2" fmla="*/ 15 w 2578308"/>
                <a:gd name="T3" fmla="*/ 78 h 2368446"/>
                <a:gd name="T4" fmla="*/ 6 w 2578308"/>
                <a:gd name="T5" fmla="*/ 86 h 2368446"/>
                <a:gd name="T6" fmla="*/ 50 w 2578308"/>
                <a:gd name="T7" fmla="*/ 127 h 2368446"/>
                <a:gd name="T8" fmla="*/ 65 w 2578308"/>
                <a:gd name="T9" fmla="*/ 104 h 2368446"/>
                <a:gd name="T10" fmla="*/ 101 w 2578308"/>
                <a:gd name="T11" fmla="*/ 138 h 2368446"/>
                <a:gd name="T12" fmla="*/ 95 w 2578308"/>
                <a:gd name="T13" fmla="*/ 161 h 2368446"/>
                <a:gd name="T14" fmla="*/ 136 w 2578308"/>
                <a:gd name="T15" fmla="*/ 154 h 2368446"/>
                <a:gd name="T16" fmla="*/ 150 w 2578308"/>
                <a:gd name="T17" fmla="*/ 103 h 2368446"/>
                <a:gd name="T18" fmla="*/ 123 w 2578308"/>
                <a:gd name="T19" fmla="*/ 15 h 2368446"/>
                <a:gd name="T20" fmla="*/ 84 w 2578308"/>
                <a:gd name="T21" fmla="*/ 1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rgbClr val="009775"/>
            </a:solidFill>
            <a:ln w="3175" cap="flat" cmpd="sng">
              <a:solidFill>
                <a:schemeClr val="bg1"/>
              </a:solidFill>
              <a:prstDash val="solid"/>
              <a:round/>
              <a:headEnd type="none" w="med" len="med"/>
              <a:tailEnd type="none" w="med" len="med"/>
            </a:ln>
            <a:effectLst/>
          </p:spPr>
          <p:txBody>
            <a:bodyPr/>
            <a:lstStyle/>
            <a:p>
              <a:pPr marL="0" marR="0" lvl="0" indent="0" algn="ctr" defTabSz="914400" eaLnBrk="1" fontAlgn="base" latinLnBrk="0" hangingPunct="1">
                <a:lnSpc>
                  <a:spcPct val="100000"/>
                </a:lnSpc>
                <a:spcBef>
                  <a:spcPct val="15000"/>
                </a:spcBef>
                <a:spcAft>
                  <a:spcPct val="0"/>
                </a:spcAft>
                <a:buClrTx/>
                <a:buSzTx/>
                <a:buFontTx/>
                <a:buNone/>
                <a:tabLst/>
                <a:defRPr/>
              </a:pPr>
              <a:endParaRPr kumimoji="0" lang="en-GB" sz="1400" b="1" i="0" u="none" strike="noStrike" kern="0" cap="none" spc="0" normalizeH="0" baseline="0" noProof="0" dirty="0">
                <a:ln>
                  <a:noFill/>
                </a:ln>
                <a:solidFill>
                  <a:sysClr val="window" lastClr="FFFFFF"/>
                </a:solidFill>
                <a:effectLst/>
                <a:uLnTx/>
                <a:uFillTx/>
                <a:latin typeface="Arial" charset="0"/>
                <a:ea typeface="ＭＳ Ｐゴシック" pitchFamily="34" charset="-128"/>
              </a:endParaRPr>
            </a:p>
          </p:txBody>
        </p:sp>
        <p:sp>
          <p:nvSpPr>
            <p:cNvPr id="815" name="Freeform 814">
              <a:extLst>
                <a:ext uri="{FF2B5EF4-FFF2-40B4-BE49-F238E27FC236}">
                  <a16:creationId xmlns:a16="http://schemas.microsoft.com/office/drawing/2014/main" xmlns="" id="{EB00F650-3C9B-DE4C-B604-60B6DC5DD530}"/>
                </a:ext>
              </a:extLst>
            </p:cNvPr>
            <p:cNvSpPr>
              <a:spLocks/>
            </p:cNvSpPr>
            <p:nvPr/>
          </p:nvSpPr>
          <p:spPr bwMode="auto">
            <a:xfrm>
              <a:off x="4974401" y="2179534"/>
              <a:ext cx="30854" cy="37198"/>
            </a:xfrm>
            <a:custGeom>
              <a:avLst/>
              <a:gdLst>
                <a:gd name="T0" fmla="*/ 22 w 1097536"/>
                <a:gd name="T1" fmla="*/ 0 h 1184223"/>
                <a:gd name="T2" fmla="*/ 0 w 1097536"/>
                <a:gd name="T3" fmla="*/ 30 h 1184223"/>
                <a:gd name="T4" fmla="*/ 21 w 1097536"/>
                <a:gd name="T5" fmla="*/ 86 h 1184223"/>
                <a:gd name="T6" fmla="*/ 50 w 1097536"/>
                <a:gd name="T7" fmla="*/ 60 h 1184223"/>
                <a:gd name="T8" fmla="*/ 51 w 1097536"/>
                <a:gd name="T9" fmla="*/ 37 h 1184223"/>
                <a:gd name="T10" fmla="*/ 22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rgbClr val="009775"/>
            </a:solidFill>
            <a:ln w="3175" cap="flat" cmpd="sng">
              <a:solidFill>
                <a:schemeClr val="bg1"/>
              </a:solidFill>
              <a:prstDash val="solid"/>
              <a:round/>
              <a:headEnd type="none" w="med" len="med"/>
              <a:tailEnd type="none" w="med" len="med"/>
            </a:ln>
            <a:effectLst/>
          </p:spPr>
          <p:txBody>
            <a:bodyPr/>
            <a:lstStyle/>
            <a:p>
              <a:pPr algn="ctr" defTabSz="914400" fontAlgn="base">
                <a:spcBef>
                  <a:spcPct val="15000"/>
                </a:spcBef>
                <a:spcAft>
                  <a:spcPct val="0"/>
                </a:spcAft>
              </a:pPr>
              <a:endParaRPr lang="en-GB" sz="1400" b="1" kern="0" dirty="0">
                <a:solidFill>
                  <a:sysClr val="window" lastClr="FFFFFF"/>
                </a:solidFill>
                <a:latin typeface="Arial" charset="0"/>
                <a:ea typeface="ＭＳ Ｐゴシック" pitchFamily="34" charset="-128"/>
              </a:endParaRPr>
            </a:p>
          </p:txBody>
        </p:sp>
        <p:sp>
          <p:nvSpPr>
            <p:cNvPr id="816" name="Freeform 815">
              <a:extLst>
                <a:ext uri="{FF2B5EF4-FFF2-40B4-BE49-F238E27FC236}">
                  <a16:creationId xmlns:a16="http://schemas.microsoft.com/office/drawing/2014/main" xmlns="" id="{EE8A4490-84BE-CA4A-AC36-D097AD8891A8}"/>
                </a:ext>
              </a:extLst>
            </p:cNvPr>
            <p:cNvSpPr>
              <a:spLocks/>
            </p:cNvSpPr>
            <p:nvPr/>
          </p:nvSpPr>
          <p:spPr bwMode="auto">
            <a:xfrm>
              <a:off x="4987977" y="2199933"/>
              <a:ext cx="50600" cy="45597"/>
            </a:xfrm>
            <a:custGeom>
              <a:avLst/>
              <a:gdLst>
                <a:gd name="T0" fmla="*/ 0 w 1852882"/>
                <a:gd name="T1" fmla="*/ 31 h 1521018"/>
                <a:gd name="T2" fmla="*/ 0 w 1852882"/>
                <a:gd name="T3" fmla="*/ 75 h 1521018"/>
                <a:gd name="T4" fmla="*/ 19 w 1852882"/>
                <a:gd name="T5" fmla="*/ 94 h 1521018"/>
                <a:gd name="T6" fmla="*/ 37 w 1852882"/>
                <a:gd name="T7" fmla="*/ 86 h 1521018"/>
                <a:gd name="T8" fmla="*/ 77 w 1852882"/>
                <a:gd name="T9" fmla="*/ 59 h 1521018"/>
                <a:gd name="T10" fmla="*/ 81 w 1852882"/>
                <a:gd name="T11" fmla="*/ 46 h 1521018"/>
                <a:gd name="T12" fmla="*/ 77 w 1852882"/>
                <a:gd name="T13" fmla="*/ 23 h 1521018"/>
                <a:gd name="T14" fmla="*/ 68 w 1852882"/>
                <a:gd name="T15" fmla="*/ 19 h 1521018"/>
                <a:gd name="T16" fmla="*/ 60 w 1852882"/>
                <a:gd name="T17" fmla="*/ 0 h 1521018"/>
                <a:gd name="T18" fmla="*/ 28 w 1852882"/>
                <a:gd name="T19" fmla="*/ 11 h 1521018"/>
                <a:gd name="T20" fmla="*/ 0 w 1852882"/>
                <a:gd name="T21" fmla="*/ 31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817" name="Freeform 816">
              <a:extLst>
                <a:ext uri="{FF2B5EF4-FFF2-40B4-BE49-F238E27FC236}">
                  <a16:creationId xmlns:a16="http://schemas.microsoft.com/office/drawing/2014/main" xmlns="" id="{EBC7E6AA-B03A-AD49-A8C3-1E232EAD5955}"/>
                </a:ext>
              </a:extLst>
            </p:cNvPr>
            <p:cNvSpPr>
              <a:spLocks/>
            </p:cNvSpPr>
            <p:nvPr/>
          </p:nvSpPr>
          <p:spPr bwMode="auto">
            <a:xfrm>
              <a:off x="4957122" y="2192732"/>
              <a:ext cx="41961" cy="82796"/>
            </a:xfrm>
            <a:custGeom>
              <a:avLst/>
              <a:gdLst>
                <a:gd name="T0" fmla="*/ 0 w 444747"/>
                <a:gd name="T1" fmla="*/ 425 h 900169"/>
                <a:gd name="T2" fmla="*/ 177 w 444747"/>
                <a:gd name="T3" fmla="*/ 533 h 900169"/>
                <a:gd name="T4" fmla="*/ 177 w 444747"/>
                <a:gd name="T5" fmla="*/ 1275 h 900169"/>
                <a:gd name="T6" fmla="*/ 467 w 444747"/>
                <a:gd name="T7" fmla="*/ 1604 h 900169"/>
                <a:gd name="T8" fmla="*/ 580 w 444747"/>
                <a:gd name="T9" fmla="*/ 1490 h 900169"/>
                <a:gd name="T10" fmla="*/ 681 w 444747"/>
                <a:gd name="T11" fmla="*/ 1218 h 900169"/>
                <a:gd name="T12" fmla="*/ 643 w 444747"/>
                <a:gd name="T13" fmla="*/ 1084 h 900169"/>
                <a:gd name="T14" fmla="*/ 788 w 444747"/>
                <a:gd name="T15" fmla="*/ 1027 h 900169"/>
                <a:gd name="T16" fmla="*/ 580 w 444747"/>
                <a:gd name="T17" fmla="*/ 850 h 900169"/>
                <a:gd name="T18" fmla="*/ 580 w 444747"/>
                <a:gd name="T19" fmla="*/ 476 h 900169"/>
                <a:gd name="T20" fmla="*/ 328 w 444747"/>
                <a:gd name="T21" fmla="*/ 0 h 900169"/>
                <a:gd name="T22" fmla="*/ 0 w 444747"/>
                <a:gd name="T23" fmla="*/ 425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819" name="Freeform 818">
              <a:extLst>
                <a:ext uri="{FF2B5EF4-FFF2-40B4-BE49-F238E27FC236}">
                  <a16:creationId xmlns:a16="http://schemas.microsoft.com/office/drawing/2014/main" xmlns="" id="{C9757A37-00BE-DC44-A5D6-BBE2005F97E8}"/>
                </a:ext>
              </a:extLst>
            </p:cNvPr>
            <p:cNvSpPr>
              <a:spLocks/>
            </p:cNvSpPr>
            <p:nvPr/>
          </p:nvSpPr>
          <p:spPr bwMode="auto">
            <a:xfrm>
              <a:off x="4361020" y="1825550"/>
              <a:ext cx="85157" cy="123594"/>
            </a:xfrm>
            <a:custGeom>
              <a:avLst/>
              <a:gdLst>
                <a:gd name="T0" fmla="*/ 2147483647 w 84"/>
                <a:gd name="T1" fmla="*/ 2147483647 h 126"/>
                <a:gd name="T2" fmla="*/ 0 w 84"/>
                <a:gd name="T3" fmla="*/ 2147483647 h 126"/>
                <a:gd name="T4" fmla="*/ 0 w 84"/>
                <a:gd name="T5" fmla="*/ 2147483647 h 126"/>
                <a:gd name="T6" fmla="*/ 2147483647 w 84"/>
                <a:gd name="T7" fmla="*/ 2147483647 h 126"/>
                <a:gd name="T8" fmla="*/ 2147483647 w 84"/>
                <a:gd name="T9" fmla="*/ 2147483647 h 126"/>
                <a:gd name="T10" fmla="*/ 2147483647 w 84"/>
                <a:gd name="T11" fmla="*/ 2147483647 h 126"/>
                <a:gd name="T12" fmla="*/ 2147483647 w 84"/>
                <a:gd name="T13" fmla="*/ 2147483647 h 126"/>
                <a:gd name="T14" fmla="*/ 2147483647 w 84"/>
                <a:gd name="T15" fmla="*/ 2147483647 h 126"/>
                <a:gd name="T16" fmla="*/ 2147483647 w 84"/>
                <a:gd name="T17" fmla="*/ 2147483647 h 126"/>
                <a:gd name="T18" fmla="*/ 2147483647 w 84"/>
                <a:gd name="T19" fmla="*/ 2147483647 h 126"/>
                <a:gd name="T20" fmla="*/ 2147483647 w 84"/>
                <a:gd name="T21" fmla="*/ 2147483647 h 126"/>
                <a:gd name="T22" fmla="*/ 2147483647 w 84"/>
                <a:gd name="T23" fmla="*/ 0 h 126"/>
                <a:gd name="T24" fmla="*/ 2147483647 w 84"/>
                <a:gd name="T25" fmla="*/ 2147483647 h 126"/>
                <a:gd name="T26" fmla="*/ 2147483647 w 84"/>
                <a:gd name="T27" fmla="*/ 2147483647 h 126"/>
                <a:gd name="T28" fmla="*/ 2147483647 w 84"/>
                <a:gd name="T29" fmla="*/ 2147483647 h 126"/>
                <a:gd name="T30" fmla="*/ 2147483647 w 84"/>
                <a:gd name="T31" fmla="*/ 2147483647 h 126"/>
                <a:gd name="T32" fmla="*/ 2147483647 w 84"/>
                <a:gd name="T33" fmla="*/ 2147483647 h 126"/>
                <a:gd name="T34" fmla="*/ 2147483647 w 84"/>
                <a:gd name="T35" fmla="*/ 2147483647 h 126"/>
                <a:gd name="T36" fmla="*/ 2147483647 w 84"/>
                <a:gd name="T37" fmla="*/ 2147483647 h 126"/>
                <a:gd name="T38" fmla="*/ 2147483647 w 84"/>
                <a:gd name="T39" fmla="*/ 2147483647 h 126"/>
                <a:gd name="T40" fmla="*/ 2147483647 w 84"/>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20" name="Freeform 819">
              <a:extLst>
                <a:ext uri="{FF2B5EF4-FFF2-40B4-BE49-F238E27FC236}">
                  <a16:creationId xmlns:a16="http://schemas.microsoft.com/office/drawing/2014/main" xmlns="" id="{F1D79EB4-32F6-764C-9528-D3883DF87550}"/>
                </a:ext>
              </a:extLst>
            </p:cNvPr>
            <p:cNvSpPr>
              <a:spLocks/>
            </p:cNvSpPr>
            <p:nvPr/>
          </p:nvSpPr>
          <p:spPr bwMode="auto">
            <a:xfrm>
              <a:off x="5587784" y="816410"/>
              <a:ext cx="339395" cy="421176"/>
            </a:xfrm>
            <a:custGeom>
              <a:avLst/>
              <a:gdLst>
                <a:gd name="T0" fmla="*/ 2147483647 w 336"/>
                <a:gd name="T1" fmla="*/ 2147483647 h 427"/>
                <a:gd name="T2" fmla="*/ 2147483647 w 336"/>
                <a:gd name="T3" fmla="*/ 2147483647 h 427"/>
                <a:gd name="T4" fmla="*/ 2147483647 w 336"/>
                <a:gd name="T5" fmla="*/ 2147483647 h 427"/>
                <a:gd name="T6" fmla="*/ 2147483647 w 336"/>
                <a:gd name="T7" fmla="*/ 2147483647 h 427"/>
                <a:gd name="T8" fmla="*/ 2147483647 w 336"/>
                <a:gd name="T9" fmla="*/ 2147483647 h 427"/>
                <a:gd name="T10" fmla="*/ 2147483647 w 336"/>
                <a:gd name="T11" fmla="*/ 2147483647 h 427"/>
                <a:gd name="T12" fmla="*/ 2147483647 w 336"/>
                <a:gd name="T13" fmla="*/ 2147483647 h 427"/>
                <a:gd name="T14" fmla="*/ 2147483647 w 336"/>
                <a:gd name="T15" fmla="*/ 2147483647 h 427"/>
                <a:gd name="T16" fmla="*/ 2147483647 w 336"/>
                <a:gd name="T17" fmla="*/ 2147483647 h 427"/>
                <a:gd name="T18" fmla="*/ 2147483647 w 336"/>
                <a:gd name="T19" fmla="*/ 2147483647 h 427"/>
                <a:gd name="T20" fmla="*/ 2147483647 w 336"/>
                <a:gd name="T21" fmla="*/ 2147483647 h 427"/>
                <a:gd name="T22" fmla="*/ 2147483647 w 336"/>
                <a:gd name="T23" fmla="*/ 0 h 427"/>
                <a:gd name="T24" fmla="*/ 2147483647 w 336"/>
                <a:gd name="T25" fmla="*/ 2147483647 h 427"/>
                <a:gd name="T26" fmla="*/ 2147483647 w 336"/>
                <a:gd name="T27" fmla="*/ 2147483647 h 427"/>
                <a:gd name="T28" fmla="*/ 2147483647 w 336"/>
                <a:gd name="T29" fmla="*/ 2147483647 h 427"/>
                <a:gd name="T30" fmla="*/ 2147483647 w 336"/>
                <a:gd name="T31" fmla="*/ 2147483647 h 427"/>
                <a:gd name="T32" fmla="*/ 2147483647 w 336"/>
                <a:gd name="T33" fmla="*/ 2147483647 h 427"/>
                <a:gd name="T34" fmla="*/ 2147483647 w 336"/>
                <a:gd name="T35" fmla="*/ 2147483647 h 427"/>
                <a:gd name="T36" fmla="*/ 2147483647 w 336"/>
                <a:gd name="T37" fmla="*/ 2147483647 h 427"/>
                <a:gd name="T38" fmla="*/ 2147483647 w 336"/>
                <a:gd name="T39" fmla="*/ 2147483647 h 427"/>
                <a:gd name="T40" fmla="*/ 2147483647 w 336"/>
                <a:gd name="T41" fmla="*/ 2147483647 h 427"/>
                <a:gd name="T42" fmla="*/ 2147483647 w 336"/>
                <a:gd name="T43" fmla="*/ 2147483647 h 427"/>
                <a:gd name="T44" fmla="*/ 2147483647 w 336"/>
                <a:gd name="T45" fmla="*/ 2147483647 h 427"/>
                <a:gd name="T46" fmla="*/ 2147483647 w 336"/>
                <a:gd name="T47" fmla="*/ 2147483647 h 427"/>
                <a:gd name="T48" fmla="*/ 2147483647 w 336"/>
                <a:gd name="T49" fmla="*/ 2147483647 h 427"/>
                <a:gd name="T50" fmla="*/ 2147483647 w 336"/>
                <a:gd name="T51" fmla="*/ 2147483647 h 427"/>
                <a:gd name="T52" fmla="*/ 2147483647 w 336"/>
                <a:gd name="T53" fmla="*/ 2147483647 h 427"/>
                <a:gd name="T54" fmla="*/ 0 w 336"/>
                <a:gd name="T55" fmla="*/ 2147483647 h 427"/>
                <a:gd name="T56" fmla="*/ 2147483647 w 336"/>
                <a:gd name="T57" fmla="*/ 2147483647 h 427"/>
                <a:gd name="T58" fmla="*/ 2147483647 w 336"/>
                <a:gd name="T59" fmla="*/ 2147483647 h 427"/>
                <a:gd name="T60" fmla="*/ 2147483647 w 336"/>
                <a:gd name="T61" fmla="*/ 2147483647 h 427"/>
                <a:gd name="T62" fmla="*/ 2147483647 w 336"/>
                <a:gd name="T63" fmla="*/ 2147483647 h 427"/>
                <a:gd name="T64" fmla="*/ 2147483647 w 336"/>
                <a:gd name="T65" fmla="*/ 2147483647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21" name="Freeform 820">
              <a:extLst>
                <a:ext uri="{FF2B5EF4-FFF2-40B4-BE49-F238E27FC236}">
                  <a16:creationId xmlns:a16="http://schemas.microsoft.com/office/drawing/2014/main" xmlns="" id="{1453BE25-091B-8546-8890-5A9825C41A4E}"/>
                </a:ext>
              </a:extLst>
            </p:cNvPr>
            <p:cNvSpPr>
              <a:spLocks/>
            </p:cNvSpPr>
            <p:nvPr/>
          </p:nvSpPr>
          <p:spPr bwMode="auto">
            <a:xfrm>
              <a:off x="5405859" y="3252273"/>
              <a:ext cx="129588" cy="261586"/>
            </a:xfrm>
            <a:custGeom>
              <a:avLst/>
              <a:gdLst>
                <a:gd name="T0" fmla="*/ 2147483647 w 126"/>
                <a:gd name="T1" fmla="*/ 2147483647 h 265"/>
                <a:gd name="T2" fmla="*/ 0 w 126"/>
                <a:gd name="T3" fmla="*/ 2147483647 h 265"/>
                <a:gd name="T4" fmla="*/ 2147483647 w 126"/>
                <a:gd name="T5" fmla="*/ 2147483647 h 265"/>
                <a:gd name="T6" fmla="*/ 2147483647 w 126"/>
                <a:gd name="T7" fmla="*/ 2147483647 h 265"/>
                <a:gd name="T8" fmla="*/ 2147483647 w 126"/>
                <a:gd name="T9" fmla="*/ 2147483647 h 265"/>
                <a:gd name="T10" fmla="*/ 2147483647 w 126"/>
                <a:gd name="T11" fmla="*/ 2147483647 h 265"/>
                <a:gd name="T12" fmla="*/ 2147483647 w 126"/>
                <a:gd name="T13" fmla="*/ 2147483647 h 265"/>
                <a:gd name="T14" fmla="*/ 2147483647 w 126"/>
                <a:gd name="T15" fmla="*/ 2147483647 h 265"/>
                <a:gd name="T16" fmla="*/ 2147483647 w 126"/>
                <a:gd name="T17" fmla="*/ 0 h 265"/>
                <a:gd name="T18" fmla="*/ 2147483647 w 126"/>
                <a:gd name="T19" fmla="*/ 2147483647 h 265"/>
                <a:gd name="T20" fmla="*/ 2147483647 w 126"/>
                <a:gd name="T21" fmla="*/ 2147483647 h 265"/>
                <a:gd name="T22" fmla="*/ 2147483647 w 126"/>
                <a:gd name="T23" fmla="*/ 2147483647 h 265"/>
                <a:gd name="T24" fmla="*/ 2147483647 w 126"/>
                <a:gd name="T25" fmla="*/ 2147483647 h 265"/>
                <a:gd name="T26" fmla="*/ 2147483647 w 126"/>
                <a:gd name="T27" fmla="*/ 2147483647 h 265"/>
                <a:gd name="T28" fmla="*/ 2147483647 w 126"/>
                <a:gd name="T29" fmla="*/ 2147483647 h 265"/>
                <a:gd name="T30" fmla="*/ 2147483647 w 126"/>
                <a:gd name="T31" fmla="*/ 2147483647 h 265"/>
                <a:gd name="T32" fmla="*/ 2147483647 w 126"/>
                <a:gd name="T33" fmla="*/ 2147483647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822" name="Freeform 821">
              <a:extLst>
                <a:ext uri="{FF2B5EF4-FFF2-40B4-BE49-F238E27FC236}">
                  <a16:creationId xmlns:a16="http://schemas.microsoft.com/office/drawing/2014/main" xmlns="" id="{3E8A0DD6-9E30-AF4C-AB69-1802FFE53742}"/>
                </a:ext>
              </a:extLst>
            </p:cNvPr>
            <p:cNvSpPr>
              <a:spLocks/>
            </p:cNvSpPr>
            <p:nvPr/>
          </p:nvSpPr>
          <p:spPr bwMode="auto">
            <a:xfrm>
              <a:off x="7779667" y="3896638"/>
              <a:ext cx="139461" cy="154792"/>
            </a:xfrm>
            <a:custGeom>
              <a:avLst/>
              <a:gdLst>
                <a:gd name="T0" fmla="*/ 0 w 138"/>
                <a:gd name="T1" fmla="*/ 2147483647 h 157"/>
                <a:gd name="T2" fmla="*/ 2147483647 w 138"/>
                <a:gd name="T3" fmla="*/ 2147483647 h 157"/>
                <a:gd name="T4" fmla="*/ 2147483647 w 138"/>
                <a:gd name="T5" fmla="*/ 2147483647 h 157"/>
                <a:gd name="T6" fmla="*/ 2147483647 w 138"/>
                <a:gd name="T7" fmla="*/ 2147483647 h 157"/>
                <a:gd name="T8" fmla="*/ 2147483647 w 138"/>
                <a:gd name="T9" fmla="*/ 2147483647 h 157"/>
                <a:gd name="T10" fmla="*/ 2147483647 w 138"/>
                <a:gd name="T11" fmla="*/ 2147483647 h 157"/>
                <a:gd name="T12" fmla="*/ 2147483647 w 138"/>
                <a:gd name="T13" fmla="*/ 0 h 157"/>
                <a:gd name="T14" fmla="*/ 2147483647 w 138"/>
                <a:gd name="T15" fmla="*/ 2147483647 h 157"/>
                <a:gd name="T16" fmla="*/ 2147483647 w 138"/>
                <a:gd name="T17" fmla="*/ 2147483647 h 157"/>
                <a:gd name="T18" fmla="*/ 2147483647 w 138"/>
                <a:gd name="T19" fmla="*/ 2147483647 h 157"/>
                <a:gd name="T20" fmla="*/ 2147483647 w 138"/>
                <a:gd name="T21" fmla="*/ 2147483647 h 157"/>
                <a:gd name="T22" fmla="*/ 2147483647 w 138"/>
                <a:gd name="T23" fmla="*/ 2147483647 h 157"/>
                <a:gd name="T24" fmla="*/ 2147483647 w 138"/>
                <a:gd name="T25" fmla="*/ 2147483647 h 157"/>
                <a:gd name="T26" fmla="*/ 2147483647 w 138"/>
                <a:gd name="T27" fmla="*/ 2147483647 h 157"/>
                <a:gd name="T28" fmla="*/ 2147483647 w 138"/>
                <a:gd name="T29" fmla="*/ 2147483647 h 157"/>
                <a:gd name="T30" fmla="*/ 2147483647 w 138"/>
                <a:gd name="T31" fmla="*/ 2147483647 h 157"/>
                <a:gd name="T32" fmla="*/ 2147483647 w 138"/>
                <a:gd name="T33" fmla="*/ 2147483647 h 157"/>
                <a:gd name="T34" fmla="*/ 0 w 138"/>
                <a:gd name="T35" fmla="*/ 214748364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23" name="Freeform 822">
              <a:extLst>
                <a:ext uri="{FF2B5EF4-FFF2-40B4-BE49-F238E27FC236}">
                  <a16:creationId xmlns:a16="http://schemas.microsoft.com/office/drawing/2014/main" xmlns="" id="{90680AC4-40EC-E74A-849E-74CC213233E1}"/>
                </a:ext>
              </a:extLst>
            </p:cNvPr>
            <p:cNvSpPr>
              <a:spLocks/>
            </p:cNvSpPr>
            <p:nvPr/>
          </p:nvSpPr>
          <p:spPr bwMode="auto">
            <a:xfrm>
              <a:off x="7900615" y="3757446"/>
              <a:ext cx="97499" cy="152393"/>
            </a:xfrm>
            <a:custGeom>
              <a:avLst/>
              <a:gdLst>
                <a:gd name="T0" fmla="*/ 2147483647 w 96"/>
                <a:gd name="T1" fmla="*/ 2147483647 h 156"/>
                <a:gd name="T2" fmla="*/ 2147483647 w 96"/>
                <a:gd name="T3" fmla="*/ 2147483647 h 156"/>
                <a:gd name="T4" fmla="*/ 2147483647 w 96"/>
                <a:gd name="T5" fmla="*/ 2147483647 h 156"/>
                <a:gd name="T6" fmla="*/ 0 w 96"/>
                <a:gd name="T7" fmla="*/ 0 h 156"/>
                <a:gd name="T8" fmla="*/ 2147483647 w 96"/>
                <a:gd name="T9" fmla="*/ 2147483647 h 156"/>
                <a:gd name="T10" fmla="*/ 2147483647 w 96"/>
                <a:gd name="T11" fmla="*/ 2147483647 h 156"/>
                <a:gd name="T12" fmla="*/ 2147483647 w 96"/>
                <a:gd name="T13" fmla="*/ 2147483647 h 156"/>
                <a:gd name="T14" fmla="*/ 2147483647 w 96"/>
                <a:gd name="T15" fmla="*/ 2147483647 h 156"/>
                <a:gd name="T16" fmla="*/ 2147483647 w 96"/>
                <a:gd name="T17" fmla="*/ 2147483647 h 156"/>
                <a:gd name="T18" fmla="*/ 2147483647 w 96"/>
                <a:gd name="T19" fmla="*/ 2147483647 h 156"/>
                <a:gd name="T20" fmla="*/ 2147483647 w 96"/>
                <a:gd name="T21" fmla="*/ 2147483647 h 156"/>
                <a:gd name="T22" fmla="*/ 2147483647 w 96"/>
                <a:gd name="T23" fmla="*/ 2147483647 h 156"/>
                <a:gd name="T24" fmla="*/ 2147483647 w 96"/>
                <a:gd name="T25" fmla="*/ 2147483647 h 156"/>
                <a:gd name="T26" fmla="*/ 2147483647 w 96"/>
                <a:gd name="T27" fmla="*/ 2147483647 h 156"/>
                <a:gd name="T28" fmla="*/ 2147483647 w 96"/>
                <a:gd name="T29" fmla="*/ 2147483647 h 156"/>
                <a:gd name="T30" fmla="*/ 2147483647 w 96"/>
                <a:gd name="T31" fmla="*/ 2147483647 h 156"/>
                <a:gd name="T32" fmla="*/ 2147483647 w 96"/>
                <a:gd name="T33" fmla="*/ 2147483647 h 156"/>
                <a:gd name="T34" fmla="*/ 2147483647 w 96"/>
                <a:gd name="T35" fmla="*/ 2147483647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24" name="Freeform 823">
              <a:extLst>
                <a:ext uri="{FF2B5EF4-FFF2-40B4-BE49-F238E27FC236}">
                  <a16:creationId xmlns:a16="http://schemas.microsoft.com/office/drawing/2014/main" xmlns="" id="{AE1FDC3C-90A8-6343-8281-FF8A4709993E}"/>
                </a:ext>
              </a:extLst>
            </p:cNvPr>
            <p:cNvSpPr>
              <a:spLocks/>
            </p:cNvSpPr>
            <p:nvPr/>
          </p:nvSpPr>
          <p:spPr bwMode="auto">
            <a:xfrm>
              <a:off x="6747903" y="3283472"/>
              <a:ext cx="768887" cy="567567"/>
            </a:xfrm>
            <a:custGeom>
              <a:avLst/>
              <a:gdLst>
                <a:gd name="T0" fmla="*/ 2147483647 w 757"/>
                <a:gd name="T1" fmla="*/ 2147483647 h 577"/>
                <a:gd name="T2" fmla="*/ 2147483647 w 757"/>
                <a:gd name="T3" fmla="*/ 2147483647 h 577"/>
                <a:gd name="T4" fmla="*/ 0 w 757"/>
                <a:gd name="T5" fmla="*/ 2147483647 h 577"/>
                <a:gd name="T6" fmla="*/ 2147483647 w 757"/>
                <a:gd name="T7" fmla="*/ 2147483647 h 577"/>
                <a:gd name="T8" fmla="*/ 2147483647 w 757"/>
                <a:gd name="T9" fmla="*/ 2147483647 h 577"/>
                <a:gd name="T10" fmla="*/ 2147483647 w 757"/>
                <a:gd name="T11" fmla="*/ 2147483647 h 577"/>
                <a:gd name="T12" fmla="*/ 2147483647 w 757"/>
                <a:gd name="T13" fmla="*/ 2147483647 h 577"/>
                <a:gd name="T14" fmla="*/ 2147483647 w 757"/>
                <a:gd name="T15" fmla="*/ 2147483647 h 577"/>
                <a:gd name="T16" fmla="*/ 2147483647 w 757"/>
                <a:gd name="T17" fmla="*/ 2147483647 h 577"/>
                <a:gd name="T18" fmla="*/ 2147483647 w 757"/>
                <a:gd name="T19" fmla="*/ 2147483647 h 577"/>
                <a:gd name="T20" fmla="*/ 2147483647 w 757"/>
                <a:gd name="T21" fmla="*/ 0 h 577"/>
                <a:gd name="T22" fmla="*/ 2147483647 w 757"/>
                <a:gd name="T23" fmla="*/ 2147483647 h 577"/>
                <a:gd name="T24" fmla="*/ 2147483647 w 757"/>
                <a:gd name="T25" fmla="*/ 2147483647 h 577"/>
                <a:gd name="T26" fmla="*/ 2147483647 w 757"/>
                <a:gd name="T27" fmla="*/ 2147483647 h 577"/>
                <a:gd name="T28" fmla="*/ 2147483647 w 757"/>
                <a:gd name="T29" fmla="*/ 2147483647 h 577"/>
                <a:gd name="T30" fmla="*/ 2147483647 w 757"/>
                <a:gd name="T31" fmla="*/ 2147483647 h 577"/>
                <a:gd name="T32" fmla="*/ 2147483647 w 757"/>
                <a:gd name="T33" fmla="*/ 2147483647 h 577"/>
                <a:gd name="T34" fmla="*/ 2147483647 w 757"/>
                <a:gd name="T35" fmla="*/ 2147483647 h 577"/>
                <a:gd name="T36" fmla="*/ 2147483647 w 757"/>
                <a:gd name="T37" fmla="*/ 2147483647 h 577"/>
                <a:gd name="T38" fmla="*/ 2147483647 w 757"/>
                <a:gd name="T39" fmla="*/ 2147483647 h 577"/>
                <a:gd name="T40" fmla="*/ 2147483647 w 757"/>
                <a:gd name="T41" fmla="*/ 2147483647 h 577"/>
                <a:gd name="T42" fmla="*/ 2147483647 w 757"/>
                <a:gd name="T43" fmla="*/ 2147483647 h 577"/>
                <a:gd name="T44" fmla="*/ 2147483647 w 757"/>
                <a:gd name="T45" fmla="*/ 2147483647 h 577"/>
                <a:gd name="T46" fmla="*/ 2147483647 w 757"/>
                <a:gd name="T47" fmla="*/ 2147483647 h 577"/>
                <a:gd name="T48" fmla="*/ 2147483647 w 757"/>
                <a:gd name="T49" fmla="*/ 2147483647 h 577"/>
                <a:gd name="T50" fmla="*/ 2147483647 w 757"/>
                <a:gd name="T51" fmla="*/ 2147483647 h 577"/>
                <a:gd name="T52" fmla="*/ 2147483647 w 757"/>
                <a:gd name="T53" fmla="*/ 2147483647 h 577"/>
                <a:gd name="T54" fmla="*/ 2147483647 w 757"/>
                <a:gd name="T55" fmla="*/ 2147483647 h 577"/>
                <a:gd name="T56" fmla="*/ 2147483647 w 757"/>
                <a:gd name="T57" fmla="*/ 2147483647 h 577"/>
                <a:gd name="T58" fmla="*/ 2147483647 w 757"/>
                <a:gd name="T59" fmla="*/ 2147483647 h 577"/>
                <a:gd name="T60" fmla="*/ 2147483647 w 757"/>
                <a:gd name="T61" fmla="*/ 2147483647 h 577"/>
                <a:gd name="T62" fmla="*/ 2147483647 w 757"/>
                <a:gd name="T63" fmla="*/ 2147483647 h 577"/>
                <a:gd name="T64" fmla="*/ 2147483647 w 757"/>
                <a:gd name="T65" fmla="*/ 2147483647 h 577"/>
                <a:gd name="T66" fmla="*/ 2147483647 w 757"/>
                <a:gd name="T67" fmla="*/ 2147483647 h 577"/>
                <a:gd name="T68" fmla="*/ 2147483647 w 757"/>
                <a:gd name="T69" fmla="*/ 2147483647 h 577"/>
                <a:gd name="T70" fmla="*/ 2147483647 w 757"/>
                <a:gd name="T71" fmla="*/ 2147483647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rgbClr val="009775"/>
            </a:solidFill>
            <a:ln w="3175" cap="flat" cmpd="sng">
              <a:solidFill>
                <a:schemeClr val="bg1"/>
              </a:solidFill>
              <a:prstDash val="solid"/>
              <a:round/>
              <a:headEnd type="none" w="med" len="med"/>
              <a:tailEnd type="none" w="med" len="med"/>
            </a:ln>
            <a:effectLst/>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25" name="Freeform 824">
              <a:extLst>
                <a:ext uri="{FF2B5EF4-FFF2-40B4-BE49-F238E27FC236}">
                  <a16:creationId xmlns:a16="http://schemas.microsoft.com/office/drawing/2014/main" xmlns="" id="{D2A7EB9C-66C8-E14C-87A9-95FC8E84FCA6}"/>
                </a:ext>
              </a:extLst>
            </p:cNvPr>
            <p:cNvSpPr>
              <a:spLocks/>
            </p:cNvSpPr>
            <p:nvPr/>
          </p:nvSpPr>
          <p:spPr bwMode="auto">
            <a:xfrm>
              <a:off x="7351411" y="3884638"/>
              <a:ext cx="67880" cy="89995"/>
            </a:xfrm>
            <a:custGeom>
              <a:avLst/>
              <a:gdLst>
                <a:gd name="T0" fmla="*/ 0 w 66"/>
                <a:gd name="T1" fmla="*/ 2147483647 h 91"/>
                <a:gd name="T2" fmla="*/ 2147483647 w 66"/>
                <a:gd name="T3" fmla="*/ 2147483647 h 91"/>
                <a:gd name="T4" fmla="*/ 2147483647 w 66"/>
                <a:gd name="T5" fmla="*/ 2147483647 h 91"/>
                <a:gd name="T6" fmla="*/ 2147483647 w 66"/>
                <a:gd name="T7" fmla="*/ 2147483647 h 91"/>
                <a:gd name="T8" fmla="*/ 2147483647 w 66"/>
                <a:gd name="T9" fmla="*/ 2147483647 h 91"/>
                <a:gd name="T10" fmla="*/ 2147483647 w 66"/>
                <a:gd name="T11" fmla="*/ 2147483647 h 91"/>
                <a:gd name="T12" fmla="*/ 2147483647 w 66"/>
                <a:gd name="T13" fmla="*/ 0 h 91"/>
                <a:gd name="T14" fmla="*/ 2147483647 w 66"/>
                <a:gd name="T15" fmla="*/ 2147483647 h 91"/>
                <a:gd name="T16" fmla="*/ 0 w 66"/>
                <a:gd name="T17" fmla="*/ 2147483647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26" name="Freeform 825">
              <a:extLst>
                <a:ext uri="{FF2B5EF4-FFF2-40B4-BE49-F238E27FC236}">
                  <a16:creationId xmlns:a16="http://schemas.microsoft.com/office/drawing/2014/main" xmlns="" id="{A414BB8C-9ED9-8F42-864C-C692F7B4EC01}"/>
                </a:ext>
              </a:extLst>
            </p:cNvPr>
            <p:cNvSpPr>
              <a:spLocks/>
            </p:cNvSpPr>
            <p:nvPr/>
          </p:nvSpPr>
          <p:spPr bwMode="auto">
            <a:xfrm>
              <a:off x="6698536" y="2941491"/>
              <a:ext cx="176485" cy="200389"/>
            </a:xfrm>
            <a:custGeom>
              <a:avLst/>
              <a:gdLst>
                <a:gd name="T0" fmla="*/ 2147483647 w 174"/>
                <a:gd name="T1" fmla="*/ 2147483647 h 204"/>
                <a:gd name="T2" fmla="*/ 0 w 174"/>
                <a:gd name="T3" fmla="*/ 2147483647 h 204"/>
                <a:gd name="T4" fmla="*/ 0 w 174"/>
                <a:gd name="T5" fmla="*/ 2147483647 h 204"/>
                <a:gd name="T6" fmla="*/ 2147483647 w 174"/>
                <a:gd name="T7" fmla="*/ 2147483647 h 204"/>
                <a:gd name="T8" fmla="*/ 2147483647 w 174"/>
                <a:gd name="T9" fmla="*/ 2147483647 h 204"/>
                <a:gd name="T10" fmla="*/ 2147483647 w 174"/>
                <a:gd name="T11" fmla="*/ 2147483647 h 204"/>
                <a:gd name="T12" fmla="*/ 2147483647 w 174"/>
                <a:gd name="T13" fmla="*/ 2147483647 h 204"/>
                <a:gd name="T14" fmla="*/ 2147483647 w 174"/>
                <a:gd name="T15" fmla="*/ 0 h 204"/>
                <a:gd name="T16" fmla="*/ 2147483647 w 174"/>
                <a:gd name="T17" fmla="*/ 2147483647 h 204"/>
                <a:gd name="T18" fmla="*/ 2147483647 w 174"/>
                <a:gd name="T19" fmla="*/ 2147483647 h 204"/>
                <a:gd name="T20" fmla="*/ 2147483647 w 174"/>
                <a:gd name="T21" fmla="*/ 2147483647 h 204"/>
                <a:gd name="T22" fmla="*/ 2147483647 w 174"/>
                <a:gd name="T23" fmla="*/ 2147483647 h 204"/>
                <a:gd name="T24" fmla="*/ 2147483647 w 174"/>
                <a:gd name="T25" fmla="*/ 2147483647 h 204"/>
                <a:gd name="T26" fmla="*/ 2147483647 w 174"/>
                <a:gd name="T27" fmla="*/ 2147483647 h 204"/>
                <a:gd name="T28" fmla="*/ 2147483647 w 174"/>
                <a:gd name="T29" fmla="*/ 2147483647 h 204"/>
                <a:gd name="T30" fmla="*/ 2147483647 w 174"/>
                <a:gd name="T31" fmla="*/ 2147483647 h 204"/>
                <a:gd name="T32" fmla="*/ 2147483647 w 174"/>
                <a:gd name="T33" fmla="*/ 2147483647 h 204"/>
                <a:gd name="T34" fmla="*/ 2147483647 w 174"/>
                <a:gd name="T35" fmla="*/ 2147483647 h 204"/>
                <a:gd name="T36" fmla="*/ 2147483647 w 174"/>
                <a:gd name="T37" fmla="*/ 2147483647 h 204"/>
                <a:gd name="T38" fmla="*/ 2147483647 w 174"/>
                <a:gd name="T39" fmla="*/ 2147483647 h 204"/>
                <a:gd name="T40" fmla="*/ 2147483647 w 174"/>
                <a:gd name="T41" fmla="*/ 2147483647 h 204"/>
                <a:gd name="T42" fmla="*/ 2147483647 w 174"/>
                <a:gd name="T43" fmla="*/ 2147483647 h 204"/>
                <a:gd name="T44" fmla="*/ 2147483647 w 174"/>
                <a:gd name="T45" fmla="*/ 2147483647 h 204"/>
                <a:gd name="T46" fmla="*/ 2147483647 w 174"/>
                <a:gd name="T47" fmla="*/ 2147483647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27" name="Freeform 826">
              <a:extLst>
                <a:ext uri="{FF2B5EF4-FFF2-40B4-BE49-F238E27FC236}">
                  <a16:creationId xmlns:a16="http://schemas.microsoft.com/office/drawing/2014/main" xmlns="" id="{D526045B-B8F6-FD46-AC6B-0F80731987C2}"/>
                </a:ext>
              </a:extLst>
            </p:cNvPr>
            <p:cNvSpPr>
              <a:spLocks/>
            </p:cNvSpPr>
            <p:nvPr/>
          </p:nvSpPr>
          <p:spPr bwMode="auto">
            <a:xfrm>
              <a:off x="6851571" y="3041086"/>
              <a:ext cx="109840" cy="130792"/>
            </a:xfrm>
            <a:custGeom>
              <a:avLst/>
              <a:gdLst>
                <a:gd name="T0" fmla="*/ 2147483647 w 108"/>
                <a:gd name="T1" fmla="*/ 2147483647 h 132"/>
                <a:gd name="T2" fmla="*/ 2147483647 w 108"/>
                <a:gd name="T3" fmla="*/ 2147483647 h 132"/>
                <a:gd name="T4" fmla="*/ 0 w 108"/>
                <a:gd name="T5" fmla="*/ 2147483647 h 132"/>
                <a:gd name="T6" fmla="*/ 2147483647 w 108"/>
                <a:gd name="T7" fmla="*/ 2147483647 h 132"/>
                <a:gd name="T8" fmla="*/ 2147483647 w 108"/>
                <a:gd name="T9" fmla="*/ 2147483647 h 132"/>
                <a:gd name="T10" fmla="*/ 2147483647 w 108"/>
                <a:gd name="T11" fmla="*/ 2147483647 h 132"/>
                <a:gd name="T12" fmla="*/ 2147483647 w 108"/>
                <a:gd name="T13" fmla="*/ 2147483647 h 132"/>
                <a:gd name="T14" fmla="*/ 2147483647 w 108"/>
                <a:gd name="T15" fmla="*/ 0 h 132"/>
                <a:gd name="T16" fmla="*/ 2147483647 w 108"/>
                <a:gd name="T17" fmla="*/ 2147483647 h 132"/>
                <a:gd name="T18" fmla="*/ 2147483647 w 108"/>
                <a:gd name="T19" fmla="*/ 2147483647 h 132"/>
                <a:gd name="T20" fmla="*/ 2147483647 w 108"/>
                <a:gd name="T21" fmla="*/ 2147483647 h 132"/>
                <a:gd name="T22" fmla="*/ 2147483647 w 108"/>
                <a:gd name="T23" fmla="*/ 2147483647 h 132"/>
                <a:gd name="T24" fmla="*/ 2147483647 w 108"/>
                <a:gd name="T25" fmla="*/ 2147483647 h 132"/>
                <a:gd name="T26" fmla="*/ 2147483647 w 108"/>
                <a:gd name="T27" fmla="*/ 2147483647 h 132"/>
                <a:gd name="T28" fmla="*/ 2147483647 w 108"/>
                <a:gd name="T29" fmla="*/ 2147483647 h 132"/>
                <a:gd name="T30" fmla="*/ 2147483647 w 108"/>
                <a:gd name="T31" fmla="*/ 2147483647 h 132"/>
                <a:gd name="T32" fmla="*/ 2147483647 w 108"/>
                <a:gd name="T33" fmla="*/ 2147483647 h 132"/>
                <a:gd name="T34" fmla="*/ 2147483647 w 108"/>
                <a:gd name="T35" fmla="*/ 2147483647 h 132"/>
                <a:gd name="T36" fmla="*/ 2147483647 w 108"/>
                <a:gd name="T37" fmla="*/ 2147483647 h 132"/>
                <a:gd name="T38" fmla="*/ 2147483647 w 108"/>
                <a:gd name="T39" fmla="*/ 2147483647 h 132"/>
                <a:gd name="T40" fmla="*/ 2147483647 w 108"/>
                <a:gd name="T41" fmla="*/ 2147483647 h 132"/>
                <a:gd name="T42" fmla="*/ 2147483647 w 108"/>
                <a:gd name="T43" fmla="*/ 2147483647 h 132"/>
                <a:gd name="T44" fmla="*/ 2147483647 w 108"/>
                <a:gd name="T45" fmla="*/ 2147483647 h 132"/>
                <a:gd name="T46" fmla="*/ 2147483647 w 108"/>
                <a:gd name="T47" fmla="*/ 2147483647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28" name="Freeform 827">
              <a:extLst>
                <a:ext uri="{FF2B5EF4-FFF2-40B4-BE49-F238E27FC236}">
                  <a16:creationId xmlns:a16="http://schemas.microsoft.com/office/drawing/2014/main" xmlns="" id="{57723173-122E-A241-A14E-1F823A581664}"/>
                </a:ext>
              </a:extLst>
            </p:cNvPr>
            <p:cNvSpPr>
              <a:spLocks/>
            </p:cNvSpPr>
            <p:nvPr/>
          </p:nvSpPr>
          <p:spPr bwMode="auto">
            <a:xfrm>
              <a:off x="6602270" y="3189876"/>
              <a:ext cx="206105" cy="45597"/>
            </a:xfrm>
            <a:custGeom>
              <a:avLst/>
              <a:gdLst>
                <a:gd name="T0" fmla="*/ 0 w 34"/>
                <a:gd name="T1" fmla="*/ 2147483647 h 8"/>
                <a:gd name="T2" fmla="*/ 2147483647 w 34"/>
                <a:gd name="T3" fmla="*/ 0 h 8"/>
                <a:gd name="T4" fmla="*/ 2147483647 w 34"/>
                <a:gd name="T5" fmla="*/ 0 h 8"/>
                <a:gd name="T6" fmla="*/ 2147483647 w 34"/>
                <a:gd name="T7" fmla="*/ 2147483647 h 8"/>
                <a:gd name="T8" fmla="*/ 2147483647 w 34"/>
                <a:gd name="T9" fmla="*/ 2147483647 h 8"/>
                <a:gd name="T10" fmla="*/ 2147483647 w 34"/>
                <a:gd name="T11" fmla="*/ 2147483647 h 8"/>
                <a:gd name="T12" fmla="*/ 2147483647 w 34"/>
                <a:gd name="T13" fmla="*/ 2147483647 h 8"/>
                <a:gd name="T14" fmla="*/ 2147483647 w 34"/>
                <a:gd name="T15" fmla="*/ 2147483647 h 8"/>
                <a:gd name="T16" fmla="*/ 2147483647 w 34"/>
                <a:gd name="T17" fmla="*/ 2147483647 h 8"/>
                <a:gd name="T18" fmla="*/ 2147483647 w 34"/>
                <a:gd name="T19" fmla="*/ 2147483647 h 8"/>
                <a:gd name="T20" fmla="*/ 0 w 34"/>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29" name="Freeform 828">
              <a:extLst>
                <a:ext uri="{FF2B5EF4-FFF2-40B4-BE49-F238E27FC236}">
                  <a16:creationId xmlns:a16="http://schemas.microsoft.com/office/drawing/2014/main" xmlns="" id="{8599317C-3C46-E040-96BA-516B9FEBF361}"/>
                </a:ext>
              </a:extLst>
            </p:cNvPr>
            <p:cNvSpPr>
              <a:spLocks/>
            </p:cNvSpPr>
            <p:nvPr/>
          </p:nvSpPr>
          <p:spPr bwMode="auto">
            <a:xfrm>
              <a:off x="3331723" y="1952747"/>
              <a:ext cx="123418" cy="135594"/>
            </a:xfrm>
            <a:custGeom>
              <a:avLst/>
              <a:gdLst>
                <a:gd name="T0" fmla="*/ 0 w 120"/>
                <a:gd name="T1" fmla="*/ 2147483647 h 138"/>
                <a:gd name="T2" fmla="*/ 0 w 120"/>
                <a:gd name="T3" fmla="*/ 2147483647 h 138"/>
                <a:gd name="T4" fmla="*/ 2147483647 w 120"/>
                <a:gd name="T5" fmla="*/ 2147483647 h 138"/>
                <a:gd name="T6" fmla="*/ 2147483647 w 120"/>
                <a:gd name="T7" fmla="*/ 2147483647 h 138"/>
                <a:gd name="T8" fmla="*/ 2147483647 w 120"/>
                <a:gd name="T9" fmla="*/ 0 h 138"/>
                <a:gd name="T10" fmla="*/ 2147483647 w 120"/>
                <a:gd name="T11" fmla="*/ 2147483647 h 138"/>
                <a:gd name="T12" fmla="*/ 2147483647 w 120"/>
                <a:gd name="T13" fmla="*/ 2147483647 h 138"/>
                <a:gd name="T14" fmla="*/ 2147483647 w 120"/>
                <a:gd name="T15" fmla="*/ 2147483647 h 138"/>
                <a:gd name="T16" fmla="*/ 2147483647 w 120"/>
                <a:gd name="T17" fmla="*/ 2147483647 h 138"/>
                <a:gd name="T18" fmla="*/ 2147483647 w 120"/>
                <a:gd name="T19" fmla="*/ 2147483647 h 138"/>
                <a:gd name="T20" fmla="*/ 2147483647 w 120"/>
                <a:gd name="T21" fmla="*/ 2147483647 h 138"/>
                <a:gd name="T22" fmla="*/ 2147483647 w 120"/>
                <a:gd name="T23" fmla="*/ 2147483647 h 138"/>
                <a:gd name="T24" fmla="*/ 2147483647 w 120"/>
                <a:gd name="T25" fmla="*/ 2147483647 h 138"/>
                <a:gd name="T26" fmla="*/ 2147483647 w 120"/>
                <a:gd name="T27" fmla="*/ 2147483647 h 138"/>
                <a:gd name="T28" fmla="*/ 2147483647 w 120"/>
                <a:gd name="T29" fmla="*/ 2147483647 h 138"/>
                <a:gd name="T30" fmla="*/ 2147483647 w 120"/>
                <a:gd name="T31" fmla="*/ 2147483647 h 138"/>
                <a:gd name="T32" fmla="*/ 0 w 120"/>
                <a:gd name="T33" fmla="*/ 2147483647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30" name="Freeform 829">
              <a:extLst>
                <a:ext uri="{FF2B5EF4-FFF2-40B4-BE49-F238E27FC236}">
                  <a16:creationId xmlns:a16="http://schemas.microsoft.com/office/drawing/2014/main" xmlns="" id="{589E13A2-EF97-D546-AB2A-61C714578211}"/>
                </a:ext>
              </a:extLst>
            </p:cNvPr>
            <p:cNvSpPr>
              <a:spLocks/>
            </p:cNvSpPr>
            <p:nvPr/>
          </p:nvSpPr>
          <p:spPr bwMode="auto">
            <a:xfrm>
              <a:off x="2824478" y="2637909"/>
              <a:ext cx="214746" cy="58797"/>
            </a:xfrm>
            <a:custGeom>
              <a:avLst/>
              <a:gdLst>
                <a:gd name="T0" fmla="*/ 2147483647 w 35"/>
                <a:gd name="T1" fmla="*/ 2147483647 h 10"/>
                <a:gd name="T2" fmla="*/ 2147483647 w 35"/>
                <a:gd name="T3" fmla="*/ 0 h 10"/>
                <a:gd name="T4" fmla="*/ 2147483647 w 35"/>
                <a:gd name="T5" fmla="*/ 0 h 10"/>
                <a:gd name="T6" fmla="*/ 2147483647 w 35"/>
                <a:gd name="T7" fmla="*/ 2147483647 h 10"/>
                <a:gd name="T8" fmla="*/ 2147483647 w 35"/>
                <a:gd name="T9" fmla="*/ 2147483647 h 10"/>
                <a:gd name="T10" fmla="*/ 2147483647 w 35"/>
                <a:gd name="T11" fmla="*/ 2147483647 h 10"/>
                <a:gd name="T12" fmla="*/ 2147483647 w 35"/>
                <a:gd name="T13" fmla="*/ 2147483647 h 10"/>
                <a:gd name="T14" fmla="*/ 2147483647 w 35"/>
                <a:gd name="T15" fmla="*/ 2147483647 h 10"/>
                <a:gd name="T16" fmla="*/ 2147483647 w 35"/>
                <a:gd name="T17" fmla="*/ 2147483647 h 10"/>
                <a:gd name="T18" fmla="*/ 2147483647 w 35"/>
                <a:gd name="T19" fmla="*/ 2147483647 h 10"/>
                <a:gd name="T20" fmla="*/ 2147483647 w 35"/>
                <a:gd name="T21" fmla="*/ 2147483647 h 10"/>
                <a:gd name="T22" fmla="*/ 2147483647 w 35"/>
                <a:gd name="T23" fmla="*/ 2147483647 h 10"/>
                <a:gd name="T24" fmla="*/ 2147483647 w 35"/>
                <a:gd name="T25" fmla="*/ 2147483647 h 10"/>
                <a:gd name="T26" fmla="*/ 2147483647 w 35"/>
                <a:gd name="T27" fmla="*/ 2147483647 h 10"/>
                <a:gd name="T28" fmla="*/ 0 w 35"/>
                <a:gd name="T29" fmla="*/ 2147483647 h 10"/>
                <a:gd name="T30" fmla="*/ 2147483647 w 35"/>
                <a:gd name="T31" fmla="*/ 2147483647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rgbClr val="8C8D8D"/>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31" name="Freeform 830">
              <a:extLst>
                <a:ext uri="{FF2B5EF4-FFF2-40B4-BE49-F238E27FC236}">
                  <a16:creationId xmlns:a16="http://schemas.microsoft.com/office/drawing/2014/main" xmlns="" id="{0EDA9095-32DB-4944-9EA5-9F604BA53484}"/>
                </a:ext>
              </a:extLst>
            </p:cNvPr>
            <p:cNvSpPr>
              <a:spLocks/>
            </p:cNvSpPr>
            <p:nvPr/>
          </p:nvSpPr>
          <p:spPr bwMode="auto">
            <a:xfrm>
              <a:off x="3039224" y="2702704"/>
              <a:ext cx="133290" cy="35998"/>
            </a:xfrm>
            <a:custGeom>
              <a:avLst/>
              <a:gdLst>
                <a:gd name="T0" fmla="*/ 2147483647 w 132"/>
                <a:gd name="T1" fmla="*/ 0 h 36"/>
                <a:gd name="T2" fmla="*/ 2147483647 w 132"/>
                <a:gd name="T3" fmla="*/ 2147483647 h 36"/>
                <a:gd name="T4" fmla="*/ 0 w 132"/>
                <a:gd name="T5" fmla="*/ 2147483647 h 36"/>
                <a:gd name="T6" fmla="*/ 2147483647 w 132"/>
                <a:gd name="T7" fmla="*/ 2147483647 h 36"/>
                <a:gd name="T8" fmla="*/ 2147483647 w 132"/>
                <a:gd name="T9" fmla="*/ 2147483647 h 36"/>
                <a:gd name="T10" fmla="*/ 2147483647 w 132"/>
                <a:gd name="T11" fmla="*/ 2147483647 h 36"/>
                <a:gd name="T12" fmla="*/ 2147483647 w 132"/>
                <a:gd name="T13" fmla="*/ 2147483647 h 36"/>
                <a:gd name="T14" fmla="*/ 2147483647 w 132"/>
                <a:gd name="T15" fmla="*/ 2147483647 h 36"/>
                <a:gd name="T16" fmla="*/ 2147483647 w 132"/>
                <a:gd name="T17" fmla="*/ 2147483647 h 36"/>
                <a:gd name="T18" fmla="*/ 2147483647 w 132"/>
                <a:gd name="T19" fmla="*/ 0 h 36"/>
                <a:gd name="T20" fmla="*/ 2147483647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32" name="Freeform 831">
              <a:extLst>
                <a:ext uri="{FF2B5EF4-FFF2-40B4-BE49-F238E27FC236}">
                  <a16:creationId xmlns:a16="http://schemas.microsoft.com/office/drawing/2014/main" xmlns="" id="{7216DC76-759B-8848-9339-CDE3B033AB7F}"/>
                </a:ext>
              </a:extLst>
            </p:cNvPr>
            <p:cNvSpPr>
              <a:spLocks/>
            </p:cNvSpPr>
            <p:nvPr/>
          </p:nvSpPr>
          <p:spPr bwMode="auto">
            <a:xfrm>
              <a:off x="4815701" y="2299386"/>
              <a:ext cx="60475" cy="34797"/>
            </a:xfrm>
            <a:custGeom>
              <a:avLst/>
              <a:gdLst>
                <a:gd name="T0" fmla="*/ 0 w 60"/>
                <a:gd name="T1" fmla="*/ 2147483647 h 36"/>
                <a:gd name="T2" fmla="*/ 2147483647 w 60"/>
                <a:gd name="T3" fmla="*/ 0 h 36"/>
                <a:gd name="T4" fmla="*/ 2147483647 w 60"/>
                <a:gd name="T5" fmla="*/ 2147483647 h 36"/>
                <a:gd name="T6" fmla="*/ 2147483647 w 60"/>
                <a:gd name="T7" fmla="*/ 2147483647 h 36"/>
                <a:gd name="T8" fmla="*/ 2147483647 w 60"/>
                <a:gd name="T9" fmla="*/ 2147483647 h 36"/>
                <a:gd name="T10" fmla="*/ 2147483647 w 60"/>
                <a:gd name="T11" fmla="*/ 2147483647 h 36"/>
                <a:gd name="T12" fmla="*/ 0 w 60"/>
                <a:gd name="T13" fmla="*/ 214748364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accent1"/>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833" name="Freeform 832">
              <a:extLst>
                <a:ext uri="{FF2B5EF4-FFF2-40B4-BE49-F238E27FC236}">
                  <a16:creationId xmlns:a16="http://schemas.microsoft.com/office/drawing/2014/main" xmlns="" id="{39EAC623-9EE8-6E41-9BE9-9E6A311A93AA}"/>
                </a:ext>
              </a:extLst>
            </p:cNvPr>
            <p:cNvSpPr>
              <a:spLocks/>
            </p:cNvSpPr>
            <p:nvPr/>
          </p:nvSpPr>
          <p:spPr bwMode="auto">
            <a:xfrm>
              <a:off x="4730035" y="2237130"/>
              <a:ext cx="24684" cy="46797"/>
            </a:xfrm>
            <a:custGeom>
              <a:avLst/>
              <a:gdLst>
                <a:gd name="T0" fmla="*/ 0 w 24"/>
                <a:gd name="T1" fmla="*/ 2147483647 h 48"/>
                <a:gd name="T2" fmla="*/ 2147483647 w 24"/>
                <a:gd name="T3" fmla="*/ 2147483647 h 48"/>
                <a:gd name="T4" fmla="*/ 2147483647 w 24"/>
                <a:gd name="T5" fmla="*/ 0 h 48"/>
                <a:gd name="T6" fmla="*/ 2147483647 w 24"/>
                <a:gd name="T7" fmla="*/ 2147483647 h 48"/>
                <a:gd name="T8" fmla="*/ 2147483647 w 24"/>
                <a:gd name="T9" fmla="*/ 2147483647 h 48"/>
                <a:gd name="T10" fmla="*/ 0 w 24"/>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34" name="Freeform 833">
              <a:extLst>
                <a:ext uri="{FF2B5EF4-FFF2-40B4-BE49-F238E27FC236}">
                  <a16:creationId xmlns:a16="http://schemas.microsoft.com/office/drawing/2014/main" xmlns="" id="{2CFC642A-F9CD-4F44-A6B6-F7F22287D79C}"/>
                </a:ext>
              </a:extLst>
            </p:cNvPr>
            <p:cNvSpPr>
              <a:spLocks/>
            </p:cNvSpPr>
            <p:nvPr/>
          </p:nvSpPr>
          <p:spPr bwMode="auto">
            <a:xfrm>
              <a:off x="4723865" y="2189134"/>
              <a:ext cx="30853" cy="35998"/>
            </a:xfrm>
            <a:custGeom>
              <a:avLst/>
              <a:gdLst>
                <a:gd name="T0" fmla="*/ 0 w 30"/>
                <a:gd name="T1" fmla="*/ 2147483647 h 37"/>
                <a:gd name="T2" fmla="*/ 2147483647 w 30"/>
                <a:gd name="T3" fmla="*/ 0 h 37"/>
                <a:gd name="T4" fmla="*/ 2147483647 w 30"/>
                <a:gd name="T5" fmla="*/ 2147483647 h 37"/>
                <a:gd name="T6" fmla="*/ 2147483647 w 30"/>
                <a:gd name="T7" fmla="*/ 2147483647 h 37"/>
                <a:gd name="T8" fmla="*/ 0 w 30"/>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35" name="Freeform 834">
              <a:extLst>
                <a:ext uri="{FF2B5EF4-FFF2-40B4-BE49-F238E27FC236}">
                  <a16:creationId xmlns:a16="http://schemas.microsoft.com/office/drawing/2014/main" xmlns="" id="{F32BFF05-A140-9344-965D-B72F43631C2F}"/>
                </a:ext>
              </a:extLst>
            </p:cNvPr>
            <p:cNvSpPr>
              <a:spLocks/>
            </p:cNvSpPr>
            <p:nvPr/>
          </p:nvSpPr>
          <p:spPr bwMode="auto">
            <a:xfrm>
              <a:off x="5344651" y="2322326"/>
              <a:ext cx="30854" cy="6001"/>
            </a:xfrm>
            <a:custGeom>
              <a:avLst/>
              <a:gdLst>
                <a:gd name="T0" fmla="*/ 2147483647 w 30"/>
                <a:gd name="T1" fmla="*/ 0 h 6"/>
                <a:gd name="T2" fmla="*/ 2147483647 w 30"/>
                <a:gd name="T3" fmla="*/ 0 h 6"/>
                <a:gd name="T4" fmla="*/ 0 w 30"/>
                <a:gd name="T5" fmla="*/ 2147483647 h 6"/>
                <a:gd name="T6" fmla="*/ 214748364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36" name="Rectangle 835">
              <a:extLst>
                <a:ext uri="{FF2B5EF4-FFF2-40B4-BE49-F238E27FC236}">
                  <a16:creationId xmlns:a16="http://schemas.microsoft.com/office/drawing/2014/main" xmlns="" id="{8913793D-90BA-F648-A907-957900A760FC}"/>
                </a:ext>
              </a:extLst>
            </p:cNvPr>
            <p:cNvSpPr>
              <a:spLocks noChangeArrowheads="1"/>
            </p:cNvSpPr>
            <p:nvPr/>
          </p:nvSpPr>
          <p:spPr bwMode="auto">
            <a:xfrm>
              <a:off x="5236043" y="2497515"/>
              <a:ext cx="0" cy="2400"/>
            </a:xfrm>
            <a:prstGeom prst="rect">
              <a:avLst/>
            </a:prstGeom>
            <a:solidFill>
              <a:schemeClr val="bg2"/>
            </a:solidFill>
            <a:ln w="3175">
              <a:solidFill>
                <a:schemeClr val="bg1"/>
              </a:solidFill>
              <a:miter lim="800000"/>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US"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37" name="Freeform 836">
              <a:extLst>
                <a:ext uri="{FF2B5EF4-FFF2-40B4-BE49-F238E27FC236}">
                  <a16:creationId xmlns:a16="http://schemas.microsoft.com/office/drawing/2014/main" xmlns="" id="{EEFE11D8-4189-3F4E-9601-AF0D28C5C903}"/>
                </a:ext>
              </a:extLst>
            </p:cNvPr>
            <p:cNvSpPr>
              <a:spLocks/>
            </p:cNvSpPr>
            <p:nvPr/>
          </p:nvSpPr>
          <p:spPr bwMode="auto">
            <a:xfrm>
              <a:off x="5034875" y="2209530"/>
              <a:ext cx="382592" cy="135594"/>
            </a:xfrm>
            <a:custGeom>
              <a:avLst/>
              <a:gdLst>
                <a:gd name="T0" fmla="*/ 635446347 w 10616"/>
                <a:gd name="T1" fmla="*/ 50199597 h 10000"/>
                <a:gd name="T2" fmla="*/ 669215180 w 10616"/>
                <a:gd name="T3" fmla="*/ 52704822 h 10000"/>
                <a:gd name="T4" fmla="*/ 854898495 w 10616"/>
                <a:gd name="T5" fmla="*/ 50199597 h 10000"/>
                <a:gd name="T6" fmla="*/ 939372103 w 10616"/>
                <a:gd name="T7" fmla="*/ 47688273 h 10000"/>
                <a:gd name="T8" fmla="*/ 1023746879 w 10616"/>
                <a:gd name="T9" fmla="*/ 45177253 h 10000"/>
                <a:gd name="T10" fmla="*/ 1057515666 w 10616"/>
                <a:gd name="T11" fmla="*/ 47688273 h 10000"/>
                <a:gd name="T12" fmla="*/ 1040680689 w 10616"/>
                <a:gd name="T13" fmla="*/ 40160704 h 10000"/>
                <a:gd name="T14" fmla="*/ 1040680689 w 10616"/>
                <a:gd name="T15" fmla="*/ 22588788 h 10000"/>
                <a:gd name="T16" fmla="*/ 1057515666 w 10616"/>
                <a:gd name="T17" fmla="*/ 20077464 h 10000"/>
                <a:gd name="T18" fmla="*/ 989975913 w 10616"/>
                <a:gd name="T19" fmla="*/ 7527551 h 10000"/>
                <a:gd name="T20" fmla="*/ 956207080 w 10616"/>
                <a:gd name="T21" fmla="*/ 2511001 h 10000"/>
                <a:gd name="T22" fmla="*/ 905603316 w 10616"/>
                <a:gd name="T23" fmla="*/ 2511001 h 10000"/>
                <a:gd name="T24" fmla="*/ 888667328 w 10616"/>
                <a:gd name="T25" fmla="*/ 0 h 10000"/>
                <a:gd name="T26" fmla="*/ 888667328 w 10616"/>
                <a:gd name="T27" fmla="*/ 0 h 10000"/>
                <a:gd name="T28" fmla="*/ 821129708 w 10616"/>
                <a:gd name="T29" fmla="*/ 7527551 h 10000"/>
                <a:gd name="T30" fmla="*/ 736754932 w 10616"/>
                <a:gd name="T31" fmla="*/ 7527551 h 10000"/>
                <a:gd name="T32" fmla="*/ 719818944 w 10616"/>
                <a:gd name="T33" fmla="*/ 7527551 h 10000"/>
                <a:gd name="T34" fmla="*/ 719818944 w 10616"/>
                <a:gd name="T35" fmla="*/ 7527551 h 10000"/>
                <a:gd name="T36" fmla="*/ 652281324 w 10616"/>
                <a:gd name="T37" fmla="*/ 2511001 h 10000"/>
                <a:gd name="T38" fmla="*/ 601675381 w 10616"/>
                <a:gd name="T39" fmla="*/ 0 h 10000"/>
                <a:gd name="T40" fmla="*/ 466598009 w 10616"/>
                <a:gd name="T41" fmla="*/ 0 h 10000"/>
                <a:gd name="T42" fmla="*/ 432829176 w 10616"/>
                <a:gd name="T43" fmla="*/ 0 h 10000"/>
                <a:gd name="T44" fmla="*/ 382124400 w 10616"/>
                <a:gd name="T45" fmla="*/ 2511001 h 10000"/>
                <a:gd name="T46" fmla="*/ 348355567 w 10616"/>
                <a:gd name="T47" fmla="*/ 7527551 h 10000"/>
                <a:gd name="T48" fmla="*/ 263980838 w 10616"/>
                <a:gd name="T49" fmla="*/ 10038893 h 10000"/>
                <a:gd name="T50" fmla="*/ 247044849 w 10616"/>
                <a:gd name="T51" fmla="*/ 7527551 h 10000"/>
                <a:gd name="T52" fmla="*/ 230209872 w 10616"/>
                <a:gd name="T53" fmla="*/ 7527551 h 10000"/>
                <a:gd name="T54" fmla="*/ 196441039 w 10616"/>
                <a:gd name="T55" fmla="*/ 15060914 h 10000"/>
                <a:gd name="T56" fmla="*/ 128901287 w 10616"/>
                <a:gd name="T57" fmla="*/ 15060914 h 10000"/>
                <a:gd name="T58" fmla="*/ 76702938 w 10616"/>
                <a:gd name="T59" fmla="*/ 14304686 h 10000"/>
                <a:gd name="T60" fmla="*/ 20421611 w 10616"/>
                <a:gd name="T61" fmla="*/ 17993477 h 10000"/>
                <a:gd name="T62" fmla="*/ 0 w 10616"/>
                <a:gd name="T63" fmla="*/ 19667490 h 10000"/>
                <a:gd name="T64" fmla="*/ 69531848 w 10616"/>
                <a:gd name="T65" fmla="*/ 33181506 h 10000"/>
                <a:gd name="T66" fmla="*/ 128901287 w 10616"/>
                <a:gd name="T67" fmla="*/ 42666252 h 10000"/>
                <a:gd name="T68" fmla="*/ 162672253 w 10616"/>
                <a:gd name="T69" fmla="*/ 50199597 h 10000"/>
                <a:gd name="T70" fmla="*/ 314584602 w 10616"/>
                <a:gd name="T71" fmla="*/ 52704822 h 10000"/>
                <a:gd name="T72" fmla="*/ 331520590 w 10616"/>
                <a:gd name="T73" fmla="*/ 52704822 h 10000"/>
                <a:gd name="T74" fmla="*/ 449664153 w 10616"/>
                <a:gd name="T75" fmla="*/ 57727148 h 10000"/>
                <a:gd name="T76" fmla="*/ 517201773 w 10616"/>
                <a:gd name="T77" fmla="*/ 52704822 h 10000"/>
                <a:gd name="T78" fmla="*/ 584741571 w 10616"/>
                <a:gd name="T79" fmla="*/ 57727148 h 10000"/>
                <a:gd name="T80" fmla="*/ 584741571 w 10616"/>
                <a:gd name="T81" fmla="*/ 57727148 h 10000"/>
                <a:gd name="T82" fmla="*/ 584741571 w 10616"/>
                <a:gd name="T83" fmla="*/ 57727148 h 10000"/>
                <a:gd name="T84" fmla="*/ 635446347 w 10616"/>
                <a:gd name="T85" fmla="*/ 50199597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38" name="Freeform 837">
              <a:extLst>
                <a:ext uri="{FF2B5EF4-FFF2-40B4-BE49-F238E27FC236}">
                  <a16:creationId xmlns:a16="http://schemas.microsoft.com/office/drawing/2014/main" xmlns="" id="{CF3D12C4-D987-C14E-B45E-6B99A358AB15}"/>
                </a:ext>
              </a:extLst>
            </p:cNvPr>
            <p:cNvSpPr>
              <a:spLocks/>
            </p:cNvSpPr>
            <p:nvPr/>
          </p:nvSpPr>
          <p:spPr bwMode="auto">
            <a:xfrm>
              <a:off x="5227406" y="2322326"/>
              <a:ext cx="140694" cy="110394"/>
            </a:xfrm>
            <a:custGeom>
              <a:avLst/>
              <a:gdLst>
                <a:gd name="T0" fmla="*/ 2147483647 w 139"/>
                <a:gd name="T1" fmla="*/ 2147483647 h 114"/>
                <a:gd name="T2" fmla="*/ 2147483647 w 139"/>
                <a:gd name="T3" fmla="*/ 2147483647 h 114"/>
                <a:gd name="T4" fmla="*/ 2147483647 w 139"/>
                <a:gd name="T5" fmla="*/ 2147483647 h 114"/>
                <a:gd name="T6" fmla="*/ 2147483647 w 139"/>
                <a:gd name="T7" fmla="*/ 2147483647 h 114"/>
                <a:gd name="T8" fmla="*/ 2147483647 w 139"/>
                <a:gd name="T9" fmla="*/ 2147483647 h 114"/>
                <a:gd name="T10" fmla="*/ 2147483647 w 139"/>
                <a:gd name="T11" fmla="*/ 2147483647 h 114"/>
                <a:gd name="T12" fmla="*/ 2147483647 w 139"/>
                <a:gd name="T13" fmla="*/ 0 h 114"/>
                <a:gd name="T14" fmla="*/ 2147483647 w 139"/>
                <a:gd name="T15" fmla="*/ 2147483647 h 114"/>
                <a:gd name="T16" fmla="*/ 2147483647 w 139"/>
                <a:gd name="T17" fmla="*/ 2147483647 h 114"/>
                <a:gd name="T18" fmla="*/ 2147483647 w 139"/>
                <a:gd name="T19" fmla="*/ 2147483647 h 114"/>
                <a:gd name="T20" fmla="*/ 2147483647 w 139"/>
                <a:gd name="T21" fmla="*/ 2147483647 h 114"/>
                <a:gd name="T22" fmla="*/ 2147483647 w 139"/>
                <a:gd name="T23" fmla="*/ 2147483647 h 114"/>
                <a:gd name="T24" fmla="*/ 2147483647 w 139"/>
                <a:gd name="T25" fmla="*/ 2147483647 h 114"/>
                <a:gd name="T26" fmla="*/ 0 w 139"/>
                <a:gd name="T27" fmla="*/ 2147483647 h 114"/>
                <a:gd name="T28" fmla="*/ 2147483647 w 139"/>
                <a:gd name="T29" fmla="*/ 2147483647 h 114"/>
                <a:gd name="T30" fmla="*/ 2147483647 w 139"/>
                <a:gd name="T31" fmla="*/ 2147483647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39" name="Freeform 838">
              <a:extLst>
                <a:ext uri="{FF2B5EF4-FFF2-40B4-BE49-F238E27FC236}">
                  <a16:creationId xmlns:a16="http://schemas.microsoft.com/office/drawing/2014/main" xmlns="" id="{40B26D37-A4D8-D94B-B663-BAB553CFA494}"/>
                </a:ext>
              </a:extLst>
            </p:cNvPr>
            <p:cNvSpPr>
              <a:spLocks/>
            </p:cNvSpPr>
            <p:nvPr/>
          </p:nvSpPr>
          <p:spPr bwMode="auto">
            <a:xfrm>
              <a:off x="5208892" y="2409919"/>
              <a:ext cx="98733" cy="87596"/>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40" name="Freeform 839">
              <a:extLst>
                <a:ext uri="{FF2B5EF4-FFF2-40B4-BE49-F238E27FC236}">
                  <a16:creationId xmlns:a16="http://schemas.microsoft.com/office/drawing/2014/main" xmlns="" id="{E08F2719-605A-834A-B573-736C44AB509D}"/>
                </a:ext>
              </a:extLst>
            </p:cNvPr>
            <p:cNvSpPr>
              <a:spLocks/>
            </p:cNvSpPr>
            <p:nvPr/>
          </p:nvSpPr>
          <p:spPr bwMode="auto">
            <a:xfrm>
              <a:off x="5208892" y="2409919"/>
              <a:ext cx="98733" cy="87596"/>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41" name="Freeform 840">
              <a:extLst>
                <a:ext uri="{FF2B5EF4-FFF2-40B4-BE49-F238E27FC236}">
                  <a16:creationId xmlns:a16="http://schemas.microsoft.com/office/drawing/2014/main" xmlns="" id="{87BE006F-D476-5D4C-8FB7-E00878C2FA5F}"/>
                </a:ext>
              </a:extLst>
            </p:cNvPr>
            <p:cNvSpPr>
              <a:spLocks/>
            </p:cNvSpPr>
            <p:nvPr/>
          </p:nvSpPr>
          <p:spPr bwMode="auto">
            <a:xfrm>
              <a:off x="5550759" y="2575511"/>
              <a:ext cx="92563" cy="58797"/>
            </a:xfrm>
            <a:custGeom>
              <a:avLst/>
              <a:gdLst>
                <a:gd name="T0" fmla="*/ 2147483647 w 90"/>
                <a:gd name="T1" fmla="*/ 2147483647 h 60"/>
                <a:gd name="T2" fmla="*/ 2147483647 w 90"/>
                <a:gd name="T3" fmla="*/ 2147483647 h 60"/>
                <a:gd name="T4" fmla="*/ 2147483647 w 90"/>
                <a:gd name="T5" fmla="*/ 2147483647 h 60"/>
                <a:gd name="T6" fmla="*/ 2147483647 w 90"/>
                <a:gd name="T7" fmla="*/ 2147483647 h 60"/>
                <a:gd name="T8" fmla="*/ 2147483647 w 90"/>
                <a:gd name="T9" fmla="*/ 0 h 60"/>
                <a:gd name="T10" fmla="*/ 2147483647 w 90"/>
                <a:gd name="T11" fmla="*/ 2147483647 h 60"/>
                <a:gd name="T12" fmla="*/ 2147483647 w 90"/>
                <a:gd name="T13" fmla="*/ 2147483647 h 60"/>
                <a:gd name="T14" fmla="*/ 0 w 90"/>
                <a:gd name="T15" fmla="*/ 2147483647 h 60"/>
                <a:gd name="T16" fmla="*/ 2147483647 w 90"/>
                <a:gd name="T17" fmla="*/ 2147483647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42" name="Freeform 841">
              <a:extLst>
                <a:ext uri="{FF2B5EF4-FFF2-40B4-BE49-F238E27FC236}">
                  <a16:creationId xmlns:a16="http://schemas.microsoft.com/office/drawing/2014/main" xmlns="" id="{F9A23492-F3A9-A84B-981A-3CF3252F661E}"/>
                </a:ext>
              </a:extLst>
            </p:cNvPr>
            <p:cNvSpPr>
              <a:spLocks/>
            </p:cNvSpPr>
            <p:nvPr/>
          </p:nvSpPr>
          <p:spPr bwMode="auto">
            <a:xfrm>
              <a:off x="5564333" y="2598308"/>
              <a:ext cx="145632" cy="164392"/>
            </a:xfrm>
            <a:custGeom>
              <a:avLst/>
              <a:gdLst>
                <a:gd name="T0" fmla="*/ 2147483647 w 24"/>
                <a:gd name="T1" fmla="*/ 2147483647 h 28"/>
                <a:gd name="T2" fmla="*/ 2147483647 w 24"/>
                <a:gd name="T3" fmla="*/ 2147483647 h 28"/>
                <a:gd name="T4" fmla="*/ 2147483647 w 24"/>
                <a:gd name="T5" fmla="*/ 2147483647 h 28"/>
                <a:gd name="T6" fmla="*/ 2147483647 w 24"/>
                <a:gd name="T7" fmla="*/ 2147483647 h 28"/>
                <a:gd name="T8" fmla="*/ 0 w 24"/>
                <a:gd name="T9" fmla="*/ 2147483647 h 28"/>
                <a:gd name="T10" fmla="*/ 2147483647 w 24"/>
                <a:gd name="T11" fmla="*/ 2147483647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0 h 28"/>
                <a:gd name="T26" fmla="*/ 2147483647 w 24"/>
                <a:gd name="T27" fmla="*/ 0 h 28"/>
                <a:gd name="T28" fmla="*/ 2147483647 w 24"/>
                <a:gd name="T29" fmla="*/ 2147483647 h 28"/>
                <a:gd name="T30" fmla="*/ 2147483647 w 24"/>
                <a:gd name="T31" fmla="*/ 2147483647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43" name="Freeform 842">
              <a:extLst>
                <a:ext uri="{FF2B5EF4-FFF2-40B4-BE49-F238E27FC236}">
                  <a16:creationId xmlns:a16="http://schemas.microsoft.com/office/drawing/2014/main" xmlns="" id="{19ECD65F-E361-B341-B75E-BF72D9D1AF72}"/>
                </a:ext>
              </a:extLst>
            </p:cNvPr>
            <p:cNvSpPr>
              <a:spLocks/>
            </p:cNvSpPr>
            <p:nvPr/>
          </p:nvSpPr>
          <p:spPr bwMode="auto">
            <a:xfrm>
              <a:off x="5381677" y="2703903"/>
              <a:ext cx="206107" cy="124793"/>
            </a:xfrm>
            <a:custGeom>
              <a:avLst/>
              <a:gdLst>
                <a:gd name="T0" fmla="*/ 2147483647 w 34"/>
                <a:gd name="T1" fmla="*/ 0 h 21"/>
                <a:gd name="T2" fmla="*/ 2147483647 w 34"/>
                <a:gd name="T3" fmla="*/ 2147483647 h 21"/>
                <a:gd name="T4" fmla="*/ 2147483647 w 34"/>
                <a:gd name="T5" fmla="*/ 2147483647 h 21"/>
                <a:gd name="T6" fmla="*/ 2147483647 w 34"/>
                <a:gd name="T7" fmla="*/ 2147483647 h 21"/>
                <a:gd name="T8" fmla="*/ 0 w 34"/>
                <a:gd name="T9" fmla="*/ 2147483647 h 21"/>
                <a:gd name="T10" fmla="*/ 2147483647 w 34"/>
                <a:gd name="T11" fmla="*/ 2147483647 h 21"/>
                <a:gd name="T12" fmla="*/ 2147483647 w 34"/>
                <a:gd name="T13" fmla="*/ 2147483647 h 21"/>
                <a:gd name="T14" fmla="*/ 2147483647 w 34"/>
                <a:gd name="T15" fmla="*/ 2147483647 h 21"/>
                <a:gd name="T16" fmla="*/ 2147483647 w 34"/>
                <a:gd name="T17" fmla="*/ 2147483647 h 21"/>
                <a:gd name="T18" fmla="*/ 2147483647 w 34"/>
                <a:gd name="T19" fmla="*/ 2147483647 h 21"/>
                <a:gd name="T20" fmla="*/ 2147483647 w 34"/>
                <a:gd name="T21" fmla="*/ 2147483647 h 21"/>
                <a:gd name="T22" fmla="*/ 2147483647 w 34"/>
                <a:gd name="T23" fmla="*/ 2147483647 h 21"/>
                <a:gd name="T24" fmla="*/ 2147483647 w 34"/>
                <a:gd name="T25" fmla="*/ 2147483647 h 21"/>
                <a:gd name="T26" fmla="*/ 2147483647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844" name="Freeform 843">
              <a:extLst>
                <a:ext uri="{FF2B5EF4-FFF2-40B4-BE49-F238E27FC236}">
                  <a16:creationId xmlns:a16="http://schemas.microsoft.com/office/drawing/2014/main" xmlns="" id="{CF5FADA7-3557-534B-A050-761C062563B5}"/>
                </a:ext>
              </a:extLst>
            </p:cNvPr>
            <p:cNvSpPr>
              <a:spLocks/>
            </p:cNvSpPr>
            <p:nvPr/>
          </p:nvSpPr>
          <p:spPr bwMode="auto">
            <a:xfrm>
              <a:off x="5236043" y="2432719"/>
              <a:ext cx="382592" cy="319183"/>
            </a:xfrm>
            <a:custGeom>
              <a:avLst/>
              <a:gdLst>
                <a:gd name="T0" fmla="*/ 2147483647 w 63"/>
                <a:gd name="T1" fmla="*/ 2147483647 h 54"/>
                <a:gd name="T2" fmla="*/ 2147483647 w 63"/>
                <a:gd name="T3" fmla="*/ 2147483647 h 54"/>
                <a:gd name="T4" fmla="*/ 2147483647 w 63"/>
                <a:gd name="T5" fmla="*/ 2147483647 h 54"/>
                <a:gd name="T6" fmla="*/ 2147483647 w 63"/>
                <a:gd name="T7" fmla="*/ 2147483647 h 54"/>
                <a:gd name="T8" fmla="*/ 2147483647 w 63"/>
                <a:gd name="T9" fmla="*/ 2147483647 h 54"/>
                <a:gd name="T10" fmla="*/ 2147483647 w 63"/>
                <a:gd name="T11" fmla="*/ 2147483647 h 54"/>
                <a:gd name="T12" fmla="*/ 2147483647 w 63"/>
                <a:gd name="T13" fmla="*/ 2147483647 h 54"/>
                <a:gd name="T14" fmla="*/ 2147483647 w 63"/>
                <a:gd name="T15" fmla="*/ 2147483647 h 54"/>
                <a:gd name="T16" fmla="*/ 2147483647 w 63"/>
                <a:gd name="T17" fmla="*/ 2147483647 h 54"/>
                <a:gd name="T18" fmla="*/ 2147483647 w 63"/>
                <a:gd name="T19" fmla="*/ 2147483647 h 54"/>
                <a:gd name="T20" fmla="*/ 2147483647 w 63"/>
                <a:gd name="T21" fmla="*/ 2147483647 h 54"/>
                <a:gd name="T22" fmla="*/ 2147483647 w 63"/>
                <a:gd name="T23" fmla="*/ 2147483647 h 54"/>
                <a:gd name="T24" fmla="*/ 2147483647 w 63"/>
                <a:gd name="T25" fmla="*/ 2147483647 h 54"/>
                <a:gd name="T26" fmla="*/ 2147483647 w 63"/>
                <a:gd name="T27" fmla="*/ 2147483647 h 54"/>
                <a:gd name="T28" fmla="*/ 2147483647 w 63"/>
                <a:gd name="T29" fmla="*/ 0 h 54"/>
                <a:gd name="T30" fmla="*/ 2147483647 w 63"/>
                <a:gd name="T31" fmla="*/ 0 h 54"/>
                <a:gd name="T32" fmla="*/ 2147483647 w 63"/>
                <a:gd name="T33" fmla="*/ 2147483647 h 54"/>
                <a:gd name="T34" fmla="*/ 2147483647 w 63"/>
                <a:gd name="T35" fmla="*/ 2147483647 h 54"/>
                <a:gd name="T36" fmla="*/ 2147483647 w 63"/>
                <a:gd name="T37" fmla="*/ 2147483647 h 54"/>
                <a:gd name="T38" fmla="*/ 2147483647 w 63"/>
                <a:gd name="T39" fmla="*/ 2147483647 h 54"/>
                <a:gd name="T40" fmla="*/ 2147483647 w 63"/>
                <a:gd name="T41" fmla="*/ 2147483647 h 54"/>
                <a:gd name="T42" fmla="*/ 2147483647 w 63"/>
                <a:gd name="T43" fmla="*/ 2147483647 h 54"/>
                <a:gd name="T44" fmla="*/ 0 w 63"/>
                <a:gd name="T45" fmla="*/ 2147483647 h 54"/>
                <a:gd name="T46" fmla="*/ 2147483647 w 63"/>
                <a:gd name="T47" fmla="*/ 2147483647 h 54"/>
                <a:gd name="T48" fmla="*/ 2147483647 w 63"/>
                <a:gd name="T49" fmla="*/ 2147483647 h 54"/>
                <a:gd name="T50" fmla="*/ 2147483647 w 63"/>
                <a:gd name="T51" fmla="*/ 2147483647 h 54"/>
                <a:gd name="T52" fmla="*/ 2147483647 w 63"/>
                <a:gd name="T53" fmla="*/ 2147483647 h 54"/>
                <a:gd name="T54" fmla="*/ 2147483647 w 63"/>
                <a:gd name="T55" fmla="*/ 2147483647 h 54"/>
                <a:gd name="T56" fmla="*/ 2147483647 w 63"/>
                <a:gd name="T57" fmla="*/ 2147483647 h 54"/>
                <a:gd name="T58" fmla="*/ 2147483647 w 63"/>
                <a:gd name="T59" fmla="*/ 2147483647 h 54"/>
                <a:gd name="T60" fmla="*/ 2147483647 w 63"/>
                <a:gd name="T61" fmla="*/ 2147483647 h 54"/>
                <a:gd name="T62" fmla="*/ 2147483647 w 63"/>
                <a:gd name="T63" fmla="*/ 2147483647 h 54"/>
                <a:gd name="T64" fmla="*/ 2147483647 w 63"/>
                <a:gd name="T65" fmla="*/ 2147483647 h 54"/>
                <a:gd name="T66" fmla="*/ 2147483647 w 63"/>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45" name="Freeform 844">
              <a:extLst>
                <a:ext uri="{FF2B5EF4-FFF2-40B4-BE49-F238E27FC236}">
                  <a16:creationId xmlns:a16="http://schemas.microsoft.com/office/drawing/2014/main" xmlns="" id="{62F406B4-B89F-2448-BF53-6A6E143B2E71}"/>
                </a:ext>
              </a:extLst>
            </p:cNvPr>
            <p:cNvSpPr>
              <a:spLocks/>
            </p:cNvSpPr>
            <p:nvPr/>
          </p:nvSpPr>
          <p:spPr bwMode="auto">
            <a:xfrm>
              <a:off x="5564333" y="2634308"/>
              <a:ext cx="60475" cy="69596"/>
            </a:xfrm>
            <a:custGeom>
              <a:avLst/>
              <a:gdLst>
                <a:gd name="T0" fmla="*/ 0 w 10"/>
                <a:gd name="T1" fmla="*/ 2147483647 h 12"/>
                <a:gd name="T2" fmla="*/ 2147483647 w 10"/>
                <a:gd name="T3" fmla="*/ 2147483647 h 12"/>
                <a:gd name="T4" fmla="*/ 2147483647 w 10"/>
                <a:gd name="T5" fmla="*/ 2147483647 h 12"/>
                <a:gd name="T6" fmla="*/ 2147483647 w 10"/>
                <a:gd name="T7" fmla="*/ 0 h 12"/>
                <a:gd name="T8" fmla="*/ 2147483647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46" name="Freeform 845">
              <a:extLst>
                <a:ext uri="{FF2B5EF4-FFF2-40B4-BE49-F238E27FC236}">
                  <a16:creationId xmlns:a16="http://schemas.microsoft.com/office/drawing/2014/main" xmlns="" id="{6D432BA6-EC72-C445-BC9B-D91193241295}"/>
                </a:ext>
              </a:extLst>
            </p:cNvPr>
            <p:cNvSpPr>
              <a:spLocks/>
            </p:cNvSpPr>
            <p:nvPr/>
          </p:nvSpPr>
          <p:spPr bwMode="auto">
            <a:xfrm>
              <a:off x="5301456" y="2315126"/>
              <a:ext cx="193765" cy="189590"/>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0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0 w 192"/>
                <a:gd name="T23" fmla="*/ 2147483647 h 192"/>
                <a:gd name="T24" fmla="*/ 0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2147483647 w 192"/>
                <a:gd name="T37" fmla="*/ 2147483647 h 192"/>
                <a:gd name="T38" fmla="*/ 2147483647 w 192"/>
                <a:gd name="T39" fmla="*/ 2147483647 h 192"/>
                <a:gd name="T40" fmla="*/ 2147483647 w 192"/>
                <a:gd name="T41" fmla="*/ 2147483647 h 192"/>
                <a:gd name="T42" fmla="*/ 2147483647 w 192"/>
                <a:gd name="T43" fmla="*/ 2147483647 h 192"/>
                <a:gd name="T44" fmla="*/ 2147483647 w 192"/>
                <a:gd name="T45" fmla="*/ 2147483647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847" name="Freeform 846">
              <a:extLst>
                <a:ext uri="{FF2B5EF4-FFF2-40B4-BE49-F238E27FC236}">
                  <a16:creationId xmlns:a16="http://schemas.microsoft.com/office/drawing/2014/main" xmlns="" id="{2726081C-BCA4-3A4A-B2A2-DE551F714E2C}"/>
                </a:ext>
              </a:extLst>
            </p:cNvPr>
            <p:cNvSpPr>
              <a:spLocks/>
            </p:cNvSpPr>
            <p:nvPr/>
          </p:nvSpPr>
          <p:spPr bwMode="auto">
            <a:xfrm>
              <a:off x="5412531" y="2263529"/>
              <a:ext cx="365314" cy="322782"/>
            </a:xfrm>
            <a:custGeom>
              <a:avLst/>
              <a:gdLst>
                <a:gd name="T0" fmla="*/ 2147483647 w 60"/>
                <a:gd name="T1" fmla="*/ 2147483647 h 55"/>
                <a:gd name="T2" fmla="*/ 2147483647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2147483647 h 55"/>
                <a:gd name="T36" fmla="*/ 2147483647 w 60"/>
                <a:gd name="T37" fmla="*/ 2147483647 h 55"/>
                <a:gd name="T38" fmla="*/ 2147483647 w 60"/>
                <a:gd name="T39" fmla="*/ 2147483647 h 55"/>
                <a:gd name="T40" fmla="*/ 2147483647 w 60"/>
                <a:gd name="T41" fmla="*/ 0 h 55"/>
                <a:gd name="T42" fmla="*/ 2147483647 w 60"/>
                <a:gd name="T43" fmla="*/ 2147483647 h 55"/>
                <a:gd name="T44" fmla="*/ 2147483647 w 60"/>
                <a:gd name="T45" fmla="*/ 2147483647 h 55"/>
                <a:gd name="T46" fmla="*/ 0 w 60"/>
                <a:gd name="T47" fmla="*/ 0 h 55"/>
                <a:gd name="T48" fmla="*/ 0 w 60"/>
                <a:gd name="T49" fmla="*/ 0 h 55"/>
                <a:gd name="T50" fmla="*/ 0 w 60"/>
                <a:gd name="T51" fmla="*/ 2147483647 h 55"/>
                <a:gd name="T52" fmla="*/ 2147483647 w 60"/>
                <a:gd name="T53" fmla="*/ 2147483647 h 55"/>
                <a:gd name="T54" fmla="*/ 2147483647 w 60"/>
                <a:gd name="T55" fmla="*/ 2147483647 h 55"/>
                <a:gd name="T56" fmla="*/ 2147483647 w 60"/>
                <a:gd name="T57" fmla="*/ 2147483647 h 55"/>
                <a:gd name="T58" fmla="*/ 2147483647 w 60"/>
                <a:gd name="T59" fmla="*/ 2147483647 h 55"/>
                <a:gd name="T60" fmla="*/ 2147483647 w 60"/>
                <a:gd name="T61" fmla="*/ 2147483647 h 55"/>
                <a:gd name="T62" fmla="*/ 2147483647 w 60"/>
                <a:gd name="T63" fmla="*/ 2147483647 h 55"/>
                <a:gd name="T64" fmla="*/ 2147483647 w 60"/>
                <a:gd name="T65" fmla="*/ 2147483647 h 55"/>
                <a:gd name="T66" fmla="*/ 2147483647 w 60"/>
                <a:gd name="T67" fmla="*/ 2147483647 h 55"/>
                <a:gd name="T68" fmla="*/ 2147483647 w 60"/>
                <a:gd name="T69" fmla="*/ 2147483647 h 55"/>
                <a:gd name="T70" fmla="*/ 2147483647 w 60"/>
                <a:gd name="T71" fmla="*/ 2147483647 h 55"/>
                <a:gd name="T72" fmla="*/ 2147483647 w 60"/>
                <a:gd name="T73" fmla="*/ 2147483647 h 55"/>
                <a:gd name="T74" fmla="*/ 2147483647 w 60"/>
                <a:gd name="T75" fmla="*/ 2147483647 h 55"/>
                <a:gd name="T76" fmla="*/ 2147483647 w 60"/>
                <a:gd name="T77" fmla="*/ 2147483647 h 55"/>
                <a:gd name="T78" fmla="*/ 2147483647 w 60"/>
                <a:gd name="T79" fmla="*/ 2147483647 h 55"/>
                <a:gd name="T80" fmla="*/ 2147483647 w 60"/>
                <a:gd name="T81" fmla="*/ 2147483647 h 55"/>
                <a:gd name="T82" fmla="*/ 2147483647 w 60"/>
                <a:gd name="T83" fmla="*/ 2147483647 h 55"/>
                <a:gd name="T84" fmla="*/ 2147483647 w 60"/>
                <a:gd name="T85" fmla="*/ 2147483647 h 55"/>
                <a:gd name="T86" fmla="*/ 2147483647 w 60"/>
                <a:gd name="T87" fmla="*/ 2147483647 h 55"/>
                <a:gd name="T88" fmla="*/ 2147483647 w 60"/>
                <a:gd name="T89" fmla="*/ 2147483647 h 55"/>
                <a:gd name="T90" fmla="*/ 2147483647 w 60"/>
                <a:gd name="T91" fmla="*/ 2147483647 h 55"/>
                <a:gd name="T92" fmla="*/ 2147483647 w 60"/>
                <a:gd name="T93" fmla="*/ 2147483647 h 55"/>
                <a:gd name="T94" fmla="*/ 2147483647 w 60"/>
                <a:gd name="T95" fmla="*/ 2147483647 h 55"/>
                <a:gd name="T96" fmla="*/ 2147483647 w 60"/>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rgbClr val="8C8D8D"/>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48" name="Freeform 847">
              <a:extLst>
                <a:ext uri="{FF2B5EF4-FFF2-40B4-BE49-F238E27FC236}">
                  <a16:creationId xmlns:a16="http://schemas.microsoft.com/office/drawing/2014/main" xmlns="" id="{3B4FE0BD-472F-5145-839C-8040CFF817DA}"/>
                </a:ext>
              </a:extLst>
            </p:cNvPr>
            <p:cNvSpPr>
              <a:spLocks/>
            </p:cNvSpPr>
            <p:nvPr/>
          </p:nvSpPr>
          <p:spPr bwMode="auto">
            <a:xfrm>
              <a:off x="4952186" y="1790755"/>
              <a:ext cx="123418" cy="81596"/>
            </a:xfrm>
            <a:custGeom>
              <a:avLst/>
              <a:gdLst>
                <a:gd name="T0" fmla="*/ 2147483647 w 20"/>
                <a:gd name="T1" fmla="*/ 2147483647 h 14"/>
                <a:gd name="T2" fmla="*/ 2147483647 w 20"/>
                <a:gd name="T3" fmla="*/ 2147483647 h 14"/>
                <a:gd name="T4" fmla="*/ 2147483647 w 20"/>
                <a:gd name="T5" fmla="*/ 0 h 14"/>
                <a:gd name="T6" fmla="*/ 2147483647 w 20"/>
                <a:gd name="T7" fmla="*/ 2147483647 h 14"/>
                <a:gd name="T8" fmla="*/ 2147483647 w 20"/>
                <a:gd name="T9" fmla="*/ 0 h 14"/>
                <a:gd name="T10" fmla="*/ 2147483647 w 20"/>
                <a:gd name="T11" fmla="*/ 0 h 14"/>
                <a:gd name="T12" fmla="*/ 2147483647 w 20"/>
                <a:gd name="T13" fmla="*/ 2147483647 h 14"/>
                <a:gd name="T14" fmla="*/ 2147483647 w 20"/>
                <a:gd name="T15" fmla="*/ 2147483647 h 14"/>
                <a:gd name="T16" fmla="*/ 0 w 20"/>
                <a:gd name="T17" fmla="*/ 2147483647 h 14"/>
                <a:gd name="T18" fmla="*/ 2147483647 w 20"/>
                <a:gd name="T19" fmla="*/ 2147483647 h 14"/>
                <a:gd name="T20" fmla="*/ 2147483647 w 20"/>
                <a:gd name="T21" fmla="*/ 2147483647 h 14"/>
                <a:gd name="T22" fmla="*/ 2147483647 w 20"/>
                <a:gd name="T23" fmla="*/ 2147483647 h 14"/>
                <a:gd name="T24" fmla="*/ 2147483647 w 20"/>
                <a:gd name="T25" fmla="*/ 2147483647 h 14"/>
                <a:gd name="T26" fmla="*/ 2147483647 w 20"/>
                <a:gd name="T27" fmla="*/ 2147483647 h 14"/>
                <a:gd name="T28" fmla="*/ 2147483647 w 20"/>
                <a:gd name="T29" fmla="*/ 2147483647 h 14"/>
                <a:gd name="T30" fmla="*/ 2147483647 w 20"/>
                <a:gd name="T31" fmla="*/ 2147483647 h 14"/>
                <a:gd name="T32" fmla="*/ 2147483647 w 20"/>
                <a:gd name="T33" fmla="*/ 2147483647 h 14"/>
                <a:gd name="T34" fmla="*/ 2147483647 w 20"/>
                <a:gd name="T35" fmla="*/ 2147483647 h 14"/>
                <a:gd name="T36" fmla="*/ 2147483647 w 20"/>
                <a:gd name="T37" fmla="*/ 2147483647 h 14"/>
                <a:gd name="T38" fmla="*/ 2147483647 w 20"/>
                <a:gd name="T39" fmla="*/ 2147483647 h 14"/>
                <a:gd name="T40" fmla="*/ 2147483647 w 20"/>
                <a:gd name="T41" fmla="*/ 2147483647 h 14"/>
                <a:gd name="T42" fmla="*/ 2147483647 w 20"/>
                <a:gd name="T43" fmla="*/ 2147483647 h 14"/>
                <a:gd name="T44" fmla="*/ 2147483647 w 20"/>
                <a:gd name="T45" fmla="*/ 2147483647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49" name="Freeform 848">
              <a:extLst>
                <a:ext uri="{FF2B5EF4-FFF2-40B4-BE49-F238E27FC236}">
                  <a16:creationId xmlns:a16="http://schemas.microsoft.com/office/drawing/2014/main" xmlns="" id="{ACB21CDC-F64A-3D4D-93CA-FF472C210EA2}"/>
                </a:ext>
              </a:extLst>
            </p:cNvPr>
            <p:cNvSpPr>
              <a:spLocks/>
            </p:cNvSpPr>
            <p:nvPr/>
          </p:nvSpPr>
          <p:spPr bwMode="auto">
            <a:xfrm>
              <a:off x="5006489" y="1677962"/>
              <a:ext cx="92564" cy="76797"/>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0 h 78"/>
                <a:gd name="T12" fmla="*/ 2147483647 w 90"/>
                <a:gd name="T13" fmla="*/ 0 h 78"/>
                <a:gd name="T14" fmla="*/ 2147483647 w 90"/>
                <a:gd name="T15" fmla="*/ 0 h 78"/>
                <a:gd name="T16" fmla="*/ 0 w 90"/>
                <a:gd name="T17" fmla="*/ 2147483647 h 78"/>
                <a:gd name="T18" fmla="*/ 0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52" name="Freeform 851">
              <a:extLst>
                <a:ext uri="{FF2B5EF4-FFF2-40B4-BE49-F238E27FC236}">
                  <a16:creationId xmlns:a16="http://schemas.microsoft.com/office/drawing/2014/main" xmlns="" id="{17122EF8-811F-F94A-B5B5-3A75FF974F62}"/>
                </a:ext>
              </a:extLst>
            </p:cNvPr>
            <p:cNvSpPr>
              <a:spLocks/>
            </p:cNvSpPr>
            <p:nvPr/>
          </p:nvSpPr>
          <p:spPr bwMode="auto">
            <a:xfrm>
              <a:off x="5002788" y="1796755"/>
              <a:ext cx="181423" cy="159591"/>
            </a:xfrm>
            <a:custGeom>
              <a:avLst/>
              <a:gdLst>
                <a:gd name="T0" fmla="*/ 2147483647 w 30"/>
                <a:gd name="T1" fmla="*/ 2147483647 h 27"/>
                <a:gd name="T2" fmla="*/ 2147483647 w 30"/>
                <a:gd name="T3" fmla="*/ 2147483647 h 27"/>
                <a:gd name="T4" fmla="*/ 2147483647 w 30"/>
                <a:gd name="T5" fmla="*/ 2147483647 h 27"/>
                <a:gd name="T6" fmla="*/ 2147483647 w 30"/>
                <a:gd name="T7" fmla="*/ 2147483647 h 27"/>
                <a:gd name="T8" fmla="*/ 2147483647 w 30"/>
                <a:gd name="T9" fmla="*/ 0 h 27"/>
                <a:gd name="T10" fmla="*/ 2147483647 w 30"/>
                <a:gd name="T11" fmla="*/ 2147483647 h 27"/>
                <a:gd name="T12" fmla="*/ 2147483647 w 30"/>
                <a:gd name="T13" fmla="*/ 2147483647 h 27"/>
                <a:gd name="T14" fmla="*/ 2147483647 w 30"/>
                <a:gd name="T15" fmla="*/ 2147483647 h 27"/>
                <a:gd name="T16" fmla="*/ 2147483647 w 30"/>
                <a:gd name="T17" fmla="*/ 2147483647 h 27"/>
                <a:gd name="T18" fmla="*/ 2147483647 w 30"/>
                <a:gd name="T19" fmla="*/ 2147483647 h 27"/>
                <a:gd name="T20" fmla="*/ 2147483647 w 30"/>
                <a:gd name="T21" fmla="*/ 2147483647 h 27"/>
                <a:gd name="T22" fmla="*/ 2147483647 w 30"/>
                <a:gd name="T23" fmla="*/ 2147483647 h 27"/>
                <a:gd name="T24" fmla="*/ 2147483647 w 30"/>
                <a:gd name="T25" fmla="*/ 2147483647 h 27"/>
                <a:gd name="T26" fmla="*/ 2147483647 w 30"/>
                <a:gd name="T27" fmla="*/ 2147483647 h 27"/>
                <a:gd name="T28" fmla="*/ 2147483647 w 30"/>
                <a:gd name="T29" fmla="*/ 2147483647 h 27"/>
                <a:gd name="T30" fmla="*/ 2147483647 w 30"/>
                <a:gd name="T31" fmla="*/ 2147483647 h 27"/>
                <a:gd name="T32" fmla="*/ 0 w 30"/>
                <a:gd name="T33" fmla="*/ 2147483647 h 27"/>
                <a:gd name="T34" fmla="*/ 2147483647 w 30"/>
                <a:gd name="T35" fmla="*/ 2147483647 h 27"/>
                <a:gd name="T36" fmla="*/ 2147483647 w 30"/>
                <a:gd name="T37" fmla="*/ 2147483647 h 27"/>
                <a:gd name="T38" fmla="*/ 2147483647 w 30"/>
                <a:gd name="T39" fmla="*/ 2147483647 h 27"/>
                <a:gd name="T40" fmla="*/ 2147483647 w 30"/>
                <a:gd name="T41" fmla="*/ 2147483647 h 27"/>
                <a:gd name="T42" fmla="*/ 2147483647 w 30"/>
                <a:gd name="T43" fmla="*/ 2147483647 h 27"/>
                <a:gd name="T44" fmla="*/ 2147483647 w 30"/>
                <a:gd name="T45" fmla="*/ 2147483647 h 27"/>
                <a:gd name="T46" fmla="*/ 2147483647 w 30"/>
                <a:gd name="T47" fmla="*/ 2147483647 h 27"/>
                <a:gd name="T48" fmla="*/ 2147483647 w 30"/>
                <a:gd name="T49" fmla="*/ 2147483647 h 27"/>
                <a:gd name="T50" fmla="*/ 2147483647 w 30"/>
                <a:gd name="T51" fmla="*/ 2147483647 h 27"/>
                <a:gd name="T52" fmla="*/ 2147483647 w 30"/>
                <a:gd name="T53" fmla="*/ 2147483647 h 27"/>
                <a:gd name="T54" fmla="*/ 2147483647 w 30"/>
                <a:gd name="T55" fmla="*/ 2147483647 h 27"/>
                <a:gd name="T56" fmla="*/ 2147483647 w 30"/>
                <a:gd name="T57" fmla="*/ 2147483647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853" name="Freeform 852">
              <a:extLst>
                <a:ext uri="{FF2B5EF4-FFF2-40B4-BE49-F238E27FC236}">
                  <a16:creationId xmlns:a16="http://schemas.microsoft.com/office/drawing/2014/main" xmlns="" id="{0E7EA5E0-F5E5-EF47-B08E-B83B1734E352}"/>
                </a:ext>
              </a:extLst>
            </p:cNvPr>
            <p:cNvSpPr>
              <a:spLocks/>
            </p:cNvSpPr>
            <p:nvPr/>
          </p:nvSpPr>
          <p:spPr bwMode="auto">
            <a:xfrm>
              <a:off x="4958356" y="1731958"/>
              <a:ext cx="148101" cy="81596"/>
            </a:xfrm>
            <a:custGeom>
              <a:avLst/>
              <a:gdLst>
                <a:gd name="T0" fmla="*/ 2147483647 w 24"/>
                <a:gd name="T1" fmla="*/ 2147483647 h 14"/>
                <a:gd name="T2" fmla="*/ 2147483647 w 24"/>
                <a:gd name="T3" fmla="*/ 2147483647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2147483647 w 24"/>
                <a:gd name="T15" fmla="*/ 2147483647 h 14"/>
                <a:gd name="T16" fmla="*/ 2147483647 w 24"/>
                <a:gd name="T17" fmla="*/ 2147483647 h 14"/>
                <a:gd name="T18" fmla="*/ 2147483647 w 24"/>
                <a:gd name="T19" fmla="*/ 2147483647 h 14"/>
                <a:gd name="T20" fmla="*/ 2147483647 w 24"/>
                <a:gd name="T21" fmla="*/ 2147483647 h 14"/>
                <a:gd name="T22" fmla="*/ 2147483647 w 24"/>
                <a:gd name="T23" fmla="*/ 0 h 14"/>
                <a:gd name="T24" fmla="*/ 2147483647 w 24"/>
                <a:gd name="T25" fmla="*/ 2147483647 h 14"/>
                <a:gd name="T26" fmla="*/ 2147483647 w 24"/>
                <a:gd name="T27" fmla="*/ 2147483647 h 14"/>
                <a:gd name="T28" fmla="*/ 2147483647 w 24"/>
                <a:gd name="T29" fmla="*/ 2147483647 h 14"/>
                <a:gd name="T30" fmla="*/ 2147483647 w 24"/>
                <a:gd name="T31" fmla="*/ 2147483647 h 14"/>
                <a:gd name="T32" fmla="*/ 2147483647 w 24"/>
                <a:gd name="T33" fmla="*/ 2147483647 h 14"/>
                <a:gd name="T34" fmla="*/ 2147483647 w 24"/>
                <a:gd name="T35" fmla="*/ 2147483647 h 14"/>
                <a:gd name="T36" fmla="*/ 0 w 24"/>
                <a:gd name="T37" fmla="*/ 2147483647 h 14"/>
                <a:gd name="T38" fmla="*/ 2147483647 w 24"/>
                <a:gd name="T39" fmla="*/ 2147483647 h 14"/>
                <a:gd name="T40" fmla="*/ 2147483647 w 24"/>
                <a:gd name="T41" fmla="*/ 214748364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54" name="Freeform 853">
              <a:extLst>
                <a:ext uri="{FF2B5EF4-FFF2-40B4-BE49-F238E27FC236}">
                  <a16:creationId xmlns:a16="http://schemas.microsoft.com/office/drawing/2014/main" xmlns="" id="{4F1F90CC-E94B-FF46-ADCC-5657B067FB91}"/>
                </a:ext>
              </a:extLst>
            </p:cNvPr>
            <p:cNvSpPr>
              <a:spLocks/>
            </p:cNvSpPr>
            <p:nvPr/>
          </p:nvSpPr>
          <p:spPr bwMode="auto">
            <a:xfrm>
              <a:off x="4257349" y="2828698"/>
              <a:ext cx="146866" cy="106794"/>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2147483647 w 24"/>
                <a:gd name="T25" fmla="*/ 2147483647 h 18"/>
                <a:gd name="T26" fmla="*/ 2147483647 w 24"/>
                <a:gd name="T27" fmla="*/ 2147483647 h 18"/>
                <a:gd name="T28" fmla="*/ 2147483647 w 24"/>
                <a:gd name="T29" fmla="*/ 2147483647 h 18"/>
                <a:gd name="T30" fmla="*/ 2147483647 w 24"/>
                <a:gd name="T31" fmla="*/ 2147483647 h 18"/>
                <a:gd name="T32" fmla="*/ 2147483647 w 24"/>
                <a:gd name="T33" fmla="*/ 0 h 18"/>
                <a:gd name="T34" fmla="*/ 2147483647 w 24"/>
                <a:gd name="T35" fmla="*/ 0 h 18"/>
                <a:gd name="T36" fmla="*/ 2147483647 w 24"/>
                <a:gd name="T37" fmla="*/ 2147483647 h 18"/>
                <a:gd name="T38" fmla="*/ 2147483647 w 24"/>
                <a:gd name="T39" fmla="*/ 2147483647 h 18"/>
                <a:gd name="T40" fmla="*/ 2147483647 w 24"/>
                <a:gd name="T41" fmla="*/ 2147483647 h 18"/>
                <a:gd name="T42" fmla="*/ 0 w 24"/>
                <a:gd name="T43" fmla="*/ 2147483647 h 18"/>
                <a:gd name="T44" fmla="*/ 2147483647 w 24"/>
                <a:gd name="T45" fmla="*/ 2147483647 h 18"/>
                <a:gd name="T46" fmla="*/ 2147483647 w 24"/>
                <a:gd name="T47" fmla="*/ 2147483647 h 18"/>
                <a:gd name="T48" fmla="*/ 2147483647 w 24"/>
                <a:gd name="T49" fmla="*/ 2147483647 h 18"/>
                <a:gd name="T50" fmla="*/ 2147483647 w 24"/>
                <a:gd name="T51" fmla="*/ 2147483647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accent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55" name="Freeform 854">
              <a:extLst>
                <a:ext uri="{FF2B5EF4-FFF2-40B4-BE49-F238E27FC236}">
                  <a16:creationId xmlns:a16="http://schemas.microsoft.com/office/drawing/2014/main" xmlns="" id="{DDB71C82-919E-A246-9F3D-B99127AE462F}"/>
                </a:ext>
              </a:extLst>
            </p:cNvPr>
            <p:cNvSpPr>
              <a:spLocks/>
            </p:cNvSpPr>
            <p:nvPr/>
          </p:nvSpPr>
          <p:spPr bwMode="auto">
            <a:xfrm>
              <a:off x="4221557" y="2751901"/>
              <a:ext cx="114778" cy="83995"/>
            </a:xfrm>
            <a:custGeom>
              <a:avLst/>
              <a:gdLst>
                <a:gd name="T0" fmla="*/ 2147483647 w 114"/>
                <a:gd name="T1" fmla="*/ 2147483647 h 85"/>
                <a:gd name="T2" fmla="*/ 2147483647 w 114"/>
                <a:gd name="T3" fmla="*/ 2147483647 h 85"/>
                <a:gd name="T4" fmla="*/ 2147483647 w 114"/>
                <a:gd name="T5" fmla="*/ 2147483647 h 85"/>
                <a:gd name="T6" fmla="*/ 2147483647 w 114"/>
                <a:gd name="T7" fmla="*/ 2147483647 h 85"/>
                <a:gd name="T8" fmla="*/ 2147483647 w 114"/>
                <a:gd name="T9" fmla="*/ 2147483647 h 85"/>
                <a:gd name="T10" fmla="*/ 2147483647 w 114"/>
                <a:gd name="T11" fmla="*/ 2147483647 h 85"/>
                <a:gd name="T12" fmla="*/ 2147483647 w 114"/>
                <a:gd name="T13" fmla="*/ 2147483647 h 85"/>
                <a:gd name="T14" fmla="*/ 2147483647 w 114"/>
                <a:gd name="T15" fmla="*/ 2147483647 h 85"/>
                <a:gd name="T16" fmla="*/ 2147483647 w 114"/>
                <a:gd name="T17" fmla="*/ 2147483647 h 85"/>
                <a:gd name="T18" fmla="*/ 2147483647 w 114"/>
                <a:gd name="T19" fmla="*/ 2147483647 h 85"/>
                <a:gd name="T20" fmla="*/ 2147483647 w 114"/>
                <a:gd name="T21" fmla="*/ 2147483647 h 85"/>
                <a:gd name="T22" fmla="*/ 2147483647 w 114"/>
                <a:gd name="T23" fmla="*/ 0 h 85"/>
                <a:gd name="T24" fmla="*/ 2147483647 w 114"/>
                <a:gd name="T25" fmla="*/ 2147483647 h 85"/>
                <a:gd name="T26" fmla="*/ 2147483647 w 114"/>
                <a:gd name="T27" fmla="*/ 2147483647 h 85"/>
                <a:gd name="T28" fmla="*/ 0 w 114"/>
                <a:gd name="T29" fmla="*/ 2147483647 h 85"/>
                <a:gd name="T30" fmla="*/ 2147483647 w 114"/>
                <a:gd name="T31" fmla="*/ 2147483647 h 85"/>
                <a:gd name="T32" fmla="*/ 2147483647 w 114"/>
                <a:gd name="T33" fmla="*/ 2147483647 h 85"/>
                <a:gd name="T34" fmla="*/ 2147483647 w 114"/>
                <a:gd name="T35" fmla="*/ 2147483647 h 85"/>
                <a:gd name="T36" fmla="*/ 2147483647 w 114"/>
                <a:gd name="T37" fmla="*/ 214748364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856" name="Freeform 855">
              <a:extLst>
                <a:ext uri="{FF2B5EF4-FFF2-40B4-BE49-F238E27FC236}">
                  <a16:creationId xmlns:a16="http://schemas.microsoft.com/office/drawing/2014/main" xmlns="" id="{CA1557DC-73F2-0942-B54B-BCC43ED7B753}"/>
                </a:ext>
              </a:extLst>
            </p:cNvPr>
            <p:cNvSpPr>
              <a:spLocks/>
            </p:cNvSpPr>
            <p:nvPr/>
          </p:nvSpPr>
          <p:spPr bwMode="auto">
            <a:xfrm>
              <a:off x="4227729" y="2546713"/>
              <a:ext cx="232023" cy="241186"/>
            </a:xfrm>
            <a:custGeom>
              <a:avLst/>
              <a:gdLst>
                <a:gd name="T0" fmla="*/ 2147483647 w 38"/>
                <a:gd name="T1" fmla="*/ 2147483647 h 41"/>
                <a:gd name="T2" fmla="*/ 2147483647 w 38"/>
                <a:gd name="T3" fmla="*/ 2147483647 h 41"/>
                <a:gd name="T4" fmla="*/ 2147483647 w 38"/>
                <a:gd name="T5" fmla="*/ 2147483647 h 41"/>
                <a:gd name="T6" fmla="*/ 2147483647 w 38"/>
                <a:gd name="T7" fmla="*/ 2147483647 h 41"/>
                <a:gd name="T8" fmla="*/ 2147483647 w 38"/>
                <a:gd name="T9" fmla="*/ 2147483647 h 41"/>
                <a:gd name="T10" fmla="*/ 2147483647 w 38"/>
                <a:gd name="T11" fmla="*/ 2147483647 h 41"/>
                <a:gd name="T12" fmla="*/ 2147483647 w 38"/>
                <a:gd name="T13" fmla="*/ 2147483647 h 41"/>
                <a:gd name="T14" fmla="*/ 2147483647 w 38"/>
                <a:gd name="T15" fmla="*/ 2147483647 h 41"/>
                <a:gd name="T16" fmla="*/ 2147483647 w 38"/>
                <a:gd name="T17" fmla="*/ 2147483647 h 41"/>
                <a:gd name="T18" fmla="*/ 2147483647 w 38"/>
                <a:gd name="T19" fmla="*/ 2147483647 h 41"/>
                <a:gd name="T20" fmla="*/ 2147483647 w 38"/>
                <a:gd name="T21" fmla="*/ 2147483647 h 41"/>
                <a:gd name="T22" fmla="*/ 2147483647 w 38"/>
                <a:gd name="T23" fmla="*/ 2147483647 h 41"/>
                <a:gd name="T24" fmla="*/ 2147483647 w 38"/>
                <a:gd name="T25" fmla="*/ 2147483647 h 41"/>
                <a:gd name="T26" fmla="*/ 2147483647 w 38"/>
                <a:gd name="T27" fmla="*/ 0 h 41"/>
                <a:gd name="T28" fmla="*/ 2147483647 w 38"/>
                <a:gd name="T29" fmla="*/ 2147483647 h 41"/>
                <a:gd name="T30" fmla="*/ 2147483647 w 38"/>
                <a:gd name="T31" fmla="*/ 2147483647 h 41"/>
                <a:gd name="T32" fmla="*/ 2147483647 w 38"/>
                <a:gd name="T33" fmla="*/ 2147483647 h 41"/>
                <a:gd name="T34" fmla="*/ 2147483647 w 38"/>
                <a:gd name="T35" fmla="*/ 2147483647 h 41"/>
                <a:gd name="T36" fmla="*/ 2147483647 w 38"/>
                <a:gd name="T37" fmla="*/ 2147483647 h 41"/>
                <a:gd name="T38" fmla="*/ 2147483647 w 38"/>
                <a:gd name="T39" fmla="*/ 2147483647 h 41"/>
                <a:gd name="T40" fmla="*/ 0 w 38"/>
                <a:gd name="T41" fmla="*/ 2147483647 h 41"/>
                <a:gd name="T42" fmla="*/ 2147483647 w 38"/>
                <a:gd name="T43" fmla="*/ 2147483647 h 41"/>
                <a:gd name="T44" fmla="*/ 2147483647 w 38"/>
                <a:gd name="T45" fmla="*/ 2147483647 h 41"/>
                <a:gd name="T46" fmla="*/ 2147483647 w 38"/>
                <a:gd name="T47" fmla="*/ 2147483647 h 41"/>
                <a:gd name="T48" fmla="*/ 2147483647 w 38"/>
                <a:gd name="T49" fmla="*/ 2147483647 h 41"/>
                <a:gd name="T50" fmla="*/ 2147483647 w 38"/>
                <a:gd name="T51" fmla="*/ 2147483647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857" name="Freeform 856">
              <a:extLst>
                <a:ext uri="{FF2B5EF4-FFF2-40B4-BE49-F238E27FC236}">
                  <a16:creationId xmlns:a16="http://schemas.microsoft.com/office/drawing/2014/main" xmlns="" id="{4E5E7C84-DE3E-AC48-952C-8CCBBAD19999}"/>
                </a:ext>
              </a:extLst>
            </p:cNvPr>
            <p:cNvSpPr>
              <a:spLocks/>
            </p:cNvSpPr>
            <p:nvPr/>
          </p:nvSpPr>
          <p:spPr bwMode="auto">
            <a:xfrm>
              <a:off x="5026236" y="2445918"/>
              <a:ext cx="219682" cy="206389"/>
            </a:xfrm>
            <a:custGeom>
              <a:avLst/>
              <a:gdLst>
                <a:gd name="T0" fmla="*/ 0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2147483647 w 36"/>
                <a:gd name="T11" fmla="*/ 2147483647 h 35"/>
                <a:gd name="T12" fmla="*/ 2147483647 w 36"/>
                <a:gd name="T13" fmla="*/ 2147483647 h 35"/>
                <a:gd name="T14" fmla="*/ 2147483647 w 36"/>
                <a:gd name="T15" fmla="*/ 2147483647 h 35"/>
                <a:gd name="T16" fmla="*/ 2147483647 w 36"/>
                <a:gd name="T17" fmla="*/ 2147483647 h 35"/>
                <a:gd name="T18" fmla="*/ 2147483647 w 36"/>
                <a:gd name="T19" fmla="*/ 2147483647 h 35"/>
                <a:gd name="T20" fmla="*/ 2147483647 w 36"/>
                <a:gd name="T21" fmla="*/ 2147483647 h 35"/>
                <a:gd name="T22" fmla="*/ 2147483647 w 36"/>
                <a:gd name="T23" fmla="*/ 2147483647 h 35"/>
                <a:gd name="T24" fmla="*/ 2147483647 w 36"/>
                <a:gd name="T25" fmla="*/ 2147483647 h 35"/>
                <a:gd name="T26" fmla="*/ 2147483647 w 36"/>
                <a:gd name="T27" fmla="*/ 2147483647 h 35"/>
                <a:gd name="T28" fmla="*/ 2147483647 w 36"/>
                <a:gd name="T29" fmla="*/ 2147483647 h 35"/>
                <a:gd name="T30" fmla="*/ 2147483647 w 36"/>
                <a:gd name="T31" fmla="*/ 2147483647 h 35"/>
                <a:gd name="T32" fmla="*/ 2147483647 w 36"/>
                <a:gd name="T33" fmla="*/ 2147483647 h 35"/>
                <a:gd name="T34" fmla="*/ 2147483647 w 36"/>
                <a:gd name="T35" fmla="*/ 2147483647 h 35"/>
                <a:gd name="T36" fmla="*/ 2147483647 w 36"/>
                <a:gd name="T37" fmla="*/ 2147483647 h 35"/>
                <a:gd name="T38" fmla="*/ 2147483647 w 36"/>
                <a:gd name="T39" fmla="*/ 2147483647 h 35"/>
                <a:gd name="T40" fmla="*/ 2147483647 w 36"/>
                <a:gd name="T41" fmla="*/ 0 h 35"/>
                <a:gd name="T42" fmla="*/ 2147483647 w 36"/>
                <a:gd name="T43" fmla="*/ 0 h 35"/>
                <a:gd name="T44" fmla="*/ 2147483647 w 36"/>
                <a:gd name="T45" fmla="*/ 2147483647 h 35"/>
                <a:gd name="T46" fmla="*/ 0 w 36"/>
                <a:gd name="T47" fmla="*/ 2147483647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35" name="Freeform 1634">
              <a:extLst>
                <a:ext uri="{FF2B5EF4-FFF2-40B4-BE49-F238E27FC236}">
                  <a16:creationId xmlns:a16="http://schemas.microsoft.com/office/drawing/2014/main" xmlns="" id="{354B80EF-CEE2-DA49-90C8-A973139B5C50}"/>
                </a:ext>
              </a:extLst>
            </p:cNvPr>
            <p:cNvSpPr>
              <a:spLocks/>
            </p:cNvSpPr>
            <p:nvPr/>
          </p:nvSpPr>
          <p:spPr bwMode="auto">
            <a:xfrm>
              <a:off x="4726333" y="2409919"/>
              <a:ext cx="318416" cy="293984"/>
            </a:xfrm>
            <a:custGeom>
              <a:avLst/>
              <a:gdLst>
                <a:gd name="T0" fmla="*/ 2147483647 w 52"/>
                <a:gd name="T1" fmla="*/ 2147483647 h 50"/>
                <a:gd name="T2" fmla="*/ 2147483647 w 52"/>
                <a:gd name="T3" fmla="*/ 2147483647 h 50"/>
                <a:gd name="T4" fmla="*/ 2147483647 w 52"/>
                <a:gd name="T5" fmla="*/ 2147483647 h 50"/>
                <a:gd name="T6" fmla="*/ 0 w 52"/>
                <a:gd name="T7" fmla="*/ 2147483647 h 50"/>
                <a:gd name="T8" fmla="*/ 0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2147483647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2147483647 w 52"/>
                <a:gd name="T33" fmla="*/ 2147483647 h 50"/>
                <a:gd name="T34" fmla="*/ 2147483647 w 52"/>
                <a:gd name="T35" fmla="*/ 2147483647 h 50"/>
                <a:gd name="T36" fmla="*/ 2147483647 w 52"/>
                <a:gd name="T37" fmla="*/ 2147483647 h 50"/>
                <a:gd name="T38" fmla="*/ 2147483647 w 52"/>
                <a:gd name="T39" fmla="*/ 2147483647 h 50"/>
                <a:gd name="T40" fmla="*/ 2147483647 w 52"/>
                <a:gd name="T41" fmla="*/ 2147483647 h 50"/>
                <a:gd name="T42" fmla="*/ 2147483647 w 52"/>
                <a:gd name="T43" fmla="*/ 2147483647 h 50"/>
                <a:gd name="T44" fmla="*/ 2147483647 w 52"/>
                <a:gd name="T45" fmla="*/ 2147483647 h 50"/>
                <a:gd name="T46" fmla="*/ 2147483647 w 52"/>
                <a:gd name="T47" fmla="*/ 2147483647 h 50"/>
                <a:gd name="T48" fmla="*/ 2147483647 w 52"/>
                <a:gd name="T49" fmla="*/ 2147483647 h 50"/>
                <a:gd name="T50" fmla="*/ 2147483647 w 52"/>
                <a:gd name="T51" fmla="*/ 2147483647 h 50"/>
                <a:gd name="T52" fmla="*/ 2147483647 w 52"/>
                <a:gd name="T53" fmla="*/ 2147483647 h 50"/>
                <a:gd name="T54" fmla="*/ 2147483647 w 52"/>
                <a:gd name="T55" fmla="*/ 2147483647 h 50"/>
                <a:gd name="T56" fmla="*/ 2147483647 w 52"/>
                <a:gd name="T57" fmla="*/ 2147483647 h 50"/>
                <a:gd name="T58" fmla="*/ 2147483647 w 52"/>
                <a:gd name="T59" fmla="*/ 2147483647 h 50"/>
                <a:gd name="T60" fmla="*/ 2147483647 w 52"/>
                <a:gd name="T61" fmla="*/ 2147483647 h 50"/>
                <a:gd name="T62" fmla="*/ 2147483647 w 52"/>
                <a:gd name="T63" fmla="*/ 2147483647 h 50"/>
                <a:gd name="T64" fmla="*/ 2147483647 w 52"/>
                <a:gd name="T65" fmla="*/ 2147483647 h 50"/>
                <a:gd name="T66" fmla="*/ 2147483647 w 52"/>
                <a:gd name="T67" fmla="*/ 0 h 50"/>
                <a:gd name="T68" fmla="*/ 2147483647 w 52"/>
                <a:gd name="T69" fmla="*/ 2147483647 h 50"/>
                <a:gd name="T70" fmla="*/ 2147483647 w 52"/>
                <a:gd name="T71" fmla="*/ 2147483647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37" name="Freeform 1636">
              <a:extLst>
                <a:ext uri="{FF2B5EF4-FFF2-40B4-BE49-F238E27FC236}">
                  <a16:creationId xmlns:a16="http://schemas.microsoft.com/office/drawing/2014/main" xmlns="" id="{73F5BC4B-49F1-6349-8E9E-E3EBBD2A8E29}"/>
                </a:ext>
              </a:extLst>
            </p:cNvPr>
            <p:cNvSpPr>
              <a:spLocks/>
            </p:cNvSpPr>
            <p:nvPr/>
          </p:nvSpPr>
          <p:spPr bwMode="auto">
            <a:xfrm>
              <a:off x="4695480" y="2322326"/>
              <a:ext cx="80221" cy="146392"/>
            </a:xfrm>
            <a:custGeom>
              <a:avLst/>
              <a:gdLst>
                <a:gd name="T0" fmla="*/ 2147483647 w 78"/>
                <a:gd name="T1" fmla="*/ 2147483647 h 150"/>
                <a:gd name="T2" fmla="*/ 2147483647 w 78"/>
                <a:gd name="T3" fmla="*/ 2147483647 h 150"/>
                <a:gd name="T4" fmla="*/ 2147483647 w 78"/>
                <a:gd name="T5" fmla="*/ 2147483647 h 150"/>
                <a:gd name="T6" fmla="*/ 0 w 78"/>
                <a:gd name="T7" fmla="*/ 2147483647 h 150"/>
                <a:gd name="T8" fmla="*/ 0 w 78"/>
                <a:gd name="T9" fmla="*/ 2147483647 h 150"/>
                <a:gd name="T10" fmla="*/ 2147483647 w 78"/>
                <a:gd name="T11" fmla="*/ 2147483647 h 150"/>
                <a:gd name="T12" fmla="*/ 2147483647 w 78"/>
                <a:gd name="T13" fmla="*/ 2147483647 h 150"/>
                <a:gd name="T14" fmla="*/ 2147483647 w 78"/>
                <a:gd name="T15" fmla="*/ 2147483647 h 150"/>
                <a:gd name="T16" fmla="*/ 2147483647 w 78"/>
                <a:gd name="T17" fmla="*/ 2147483647 h 150"/>
                <a:gd name="T18" fmla="*/ 2147483647 w 78"/>
                <a:gd name="T19" fmla="*/ 2147483647 h 150"/>
                <a:gd name="T20" fmla="*/ 2147483647 w 78"/>
                <a:gd name="T21" fmla="*/ 2147483647 h 150"/>
                <a:gd name="T22" fmla="*/ 2147483647 w 78"/>
                <a:gd name="T23" fmla="*/ 2147483647 h 150"/>
                <a:gd name="T24" fmla="*/ 2147483647 w 78"/>
                <a:gd name="T25" fmla="*/ 2147483647 h 150"/>
                <a:gd name="T26" fmla="*/ 2147483647 w 78"/>
                <a:gd name="T27" fmla="*/ 2147483647 h 150"/>
                <a:gd name="T28" fmla="*/ 2147483647 w 78"/>
                <a:gd name="T29" fmla="*/ 2147483647 h 150"/>
                <a:gd name="T30" fmla="*/ 2147483647 w 78"/>
                <a:gd name="T31" fmla="*/ 2147483647 h 150"/>
                <a:gd name="T32" fmla="*/ 2147483647 w 78"/>
                <a:gd name="T33" fmla="*/ 2147483647 h 150"/>
                <a:gd name="T34" fmla="*/ 2147483647 w 78"/>
                <a:gd name="T35" fmla="*/ 2147483647 h 150"/>
                <a:gd name="T36" fmla="*/ 2147483647 w 78"/>
                <a:gd name="T37" fmla="*/ 0 h 150"/>
                <a:gd name="T38" fmla="*/ 2147483647 w 78"/>
                <a:gd name="T39" fmla="*/ 0 h 150"/>
                <a:gd name="T40" fmla="*/ 2147483647 w 78"/>
                <a:gd name="T41" fmla="*/ 2147483647 h 150"/>
                <a:gd name="T42" fmla="*/ 2147483647 w 78"/>
                <a:gd name="T43" fmla="*/ 2147483647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38" name="Freeform 1637">
              <a:extLst>
                <a:ext uri="{FF2B5EF4-FFF2-40B4-BE49-F238E27FC236}">
                  <a16:creationId xmlns:a16="http://schemas.microsoft.com/office/drawing/2014/main" xmlns="" id="{4BDA1182-A095-EA47-ACF4-3153B646FC5B}"/>
                </a:ext>
              </a:extLst>
            </p:cNvPr>
            <p:cNvSpPr>
              <a:spLocks/>
            </p:cNvSpPr>
            <p:nvPr/>
          </p:nvSpPr>
          <p:spPr bwMode="auto">
            <a:xfrm>
              <a:off x="4301779" y="2357123"/>
              <a:ext cx="230790" cy="171590"/>
            </a:xfrm>
            <a:custGeom>
              <a:avLst/>
              <a:gdLst>
                <a:gd name="T0" fmla="*/ 2147483647 w 228"/>
                <a:gd name="T1" fmla="*/ 2147483647 h 174"/>
                <a:gd name="T2" fmla="*/ 2147483647 w 228"/>
                <a:gd name="T3" fmla="*/ 2147483647 h 174"/>
                <a:gd name="T4" fmla="*/ 2147483647 w 228"/>
                <a:gd name="T5" fmla="*/ 2147483647 h 174"/>
                <a:gd name="T6" fmla="*/ 2147483647 w 228"/>
                <a:gd name="T7" fmla="*/ 2147483647 h 174"/>
                <a:gd name="T8" fmla="*/ 2147483647 w 228"/>
                <a:gd name="T9" fmla="*/ 2147483647 h 174"/>
                <a:gd name="T10" fmla="*/ 2147483647 w 228"/>
                <a:gd name="T11" fmla="*/ 2147483647 h 174"/>
                <a:gd name="T12" fmla="*/ 2147483647 w 228"/>
                <a:gd name="T13" fmla="*/ 2147483647 h 174"/>
                <a:gd name="T14" fmla="*/ 2147483647 w 228"/>
                <a:gd name="T15" fmla="*/ 2147483647 h 174"/>
                <a:gd name="T16" fmla="*/ 2147483647 w 228"/>
                <a:gd name="T17" fmla="*/ 2147483647 h 174"/>
                <a:gd name="T18" fmla="*/ 2147483647 w 228"/>
                <a:gd name="T19" fmla="*/ 2147483647 h 174"/>
                <a:gd name="T20" fmla="*/ 2147483647 w 228"/>
                <a:gd name="T21" fmla="*/ 2147483647 h 174"/>
                <a:gd name="T22" fmla="*/ 2147483647 w 228"/>
                <a:gd name="T23" fmla="*/ 2147483647 h 174"/>
                <a:gd name="T24" fmla="*/ 2147483647 w 228"/>
                <a:gd name="T25" fmla="*/ 2147483647 h 174"/>
                <a:gd name="T26" fmla="*/ 2147483647 w 228"/>
                <a:gd name="T27" fmla="*/ 0 h 174"/>
                <a:gd name="T28" fmla="*/ 2147483647 w 228"/>
                <a:gd name="T29" fmla="*/ 2147483647 h 174"/>
                <a:gd name="T30" fmla="*/ 2147483647 w 228"/>
                <a:gd name="T31" fmla="*/ 2147483647 h 174"/>
                <a:gd name="T32" fmla="*/ 2147483647 w 228"/>
                <a:gd name="T33" fmla="*/ 2147483647 h 174"/>
                <a:gd name="T34" fmla="*/ 2147483647 w 228"/>
                <a:gd name="T35" fmla="*/ 2147483647 h 174"/>
                <a:gd name="T36" fmla="*/ 2147483647 w 228"/>
                <a:gd name="T37" fmla="*/ 2147483647 h 174"/>
                <a:gd name="T38" fmla="*/ 0 w 228"/>
                <a:gd name="T39" fmla="*/ 2147483647 h 174"/>
                <a:gd name="T40" fmla="*/ 2147483647 w 228"/>
                <a:gd name="T41" fmla="*/ 2147483647 h 174"/>
                <a:gd name="T42" fmla="*/ 2147483647 w 228"/>
                <a:gd name="T43" fmla="*/ 2147483647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39" name="Freeform 1638">
              <a:extLst>
                <a:ext uri="{FF2B5EF4-FFF2-40B4-BE49-F238E27FC236}">
                  <a16:creationId xmlns:a16="http://schemas.microsoft.com/office/drawing/2014/main" xmlns="" id="{425E7CBC-7618-524F-B25F-5818F7B9502D}"/>
                </a:ext>
              </a:extLst>
            </p:cNvPr>
            <p:cNvSpPr>
              <a:spLocks/>
            </p:cNvSpPr>
            <p:nvPr/>
          </p:nvSpPr>
          <p:spPr bwMode="auto">
            <a:xfrm>
              <a:off x="4232665" y="2528713"/>
              <a:ext cx="159208" cy="134394"/>
            </a:xfrm>
            <a:custGeom>
              <a:avLst/>
              <a:gdLst>
                <a:gd name="T0" fmla="*/ 2147483647 w 26"/>
                <a:gd name="T1" fmla="*/ 2147483647 h 23"/>
                <a:gd name="T2" fmla="*/ 2147483647 w 26"/>
                <a:gd name="T3" fmla="*/ 2147483647 h 23"/>
                <a:gd name="T4" fmla="*/ 2147483647 w 26"/>
                <a:gd name="T5" fmla="*/ 2147483647 h 23"/>
                <a:gd name="T6" fmla="*/ 2147483647 w 26"/>
                <a:gd name="T7" fmla="*/ 2147483647 h 23"/>
                <a:gd name="T8" fmla="*/ 2147483647 w 26"/>
                <a:gd name="T9" fmla="*/ 2147483647 h 23"/>
                <a:gd name="T10" fmla="*/ 2147483647 w 26"/>
                <a:gd name="T11" fmla="*/ 2147483647 h 23"/>
                <a:gd name="T12" fmla="*/ 2147483647 w 26"/>
                <a:gd name="T13" fmla="*/ 0 h 23"/>
                <a:gd name="T14" fmla="*/ 2147483647 w 26"/>
                <a:gd name="T15" fmla="*/ 0 h 23"/>
                <a:gd name="T16" fmla="*/ 2147483647 w 26"/>
                <a:gd name="T17" fmla="*/ 2147483647 h 23"/>
                <a:gd name="T18" fmla="*/ 2147483647 w 26"/>
                <a:gd name="T19" fmla="*/ 2147483647 h 23"/>
                <a:gd name="T20" fmla="*/ 0 w 26"/>
                <a:gd name="T21" fmla="*/ 2147483647 h 23"/>
                <a:gd name="T22" fmla="*/ 2147483647 w 26"/>
                <a:gd name="T23" fmla="*/ 2147483647 h 23"/>
                <a:gd name="T24" fmla="*/ 2147483647 w 26"/>
                <a:gd name="T25" fmla="*/ 2147483647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40" name="Freeform 1639">
              <a:extLst>
                <a:ext uri="{FF2B5EF4-FFF2-40B4-BE49-F238E27FC236}">
                  <a16:creationId xmlns:a16="http://schemas.microsoft.com/office/drawing/2014/main" xmlns="" id="{FB0AC8F7-BB3C-C344-9E6B-933B9209CDD3}"/>
                </a:ext>
              </a:extLst>
            </p:cNvPr>
            <p:cNvSpPr>
              <a:spLocks/>
            </p:cNvSpPr>
            <p:nvPr/>
          </p:nvSpPr>
          <p:spPr bwMode="auto">
            <a:xfrm>
              <a:off x="4240070" y="2828698"/>
              <a:ext cx="48133" cy="35998"/>
            </a:xfrm>
            <a:custGeom>
              <a:avLst/>
              <a:gdLst>
                <a:gd name="T0" fmla="*/ 2147483647 w 48"/>
                <a:gd name="T1" fmla="*/ 2147483647 h 36"/>
                <a:gd name="T2" fmla="*/ 2147483647 w 48"/>
                <a:gd name="T3" fmla="*/ 2147483647 h 36"/>
                <a:gd name="T4" fmla="*/ 2147483647 w 48"/>
                <a:gd name="T5" fmla="*/ 0 h 36"/>
                <a:gd name="T6" fmla="*/ 2147483647 w 48"/>
                <a:gd name="T7" fmla="*/ 0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41" name="Freeform 1640">
              <a:extLst>
                <a:ext uri="{FF2B5EF4-FFF2-40B4-BE49-F238E27FC236}">
                  <a16:creationId xmlns:a16="http://schemas.microsoft.com/office/drawing/2014/main" xmlns="" id="{E69EE1DF-6930-8148-BC2A-C3A6295E1ACA}"/>
                </a:ext>
              </a:extLst>
            </p:cNvPr>
            <p:cNvSpPr>
              <a:spLocks/>
            </p:cNvSpPr>
            <p:nvPr/>
          </p:nvSpPr>
          <p:spPr bwMode="auto">
            <a:xfrm>
              <a:off x="4978104" y="2623508"/>
              <a:ext cx="315947" cy="376780"/>
            </a:xfrm>
            <a:custGeom>
              <a:avLst/>
              <a:gdLst>
                <a:gd name="T0" fmla="*/ 2147483647 w 52"/>
                <a:gd name="T1" fmla="*/ 2147483647 h 64"/>
                <a:gd name="T2" fmla="*/ 2147483647 w 52"/>
                <a:gd name="T3" fmla="*/ 2147483647 h 64"/>
                <a:gd name="T4" fmla="*/ 2147483647 w 52"/>
                <a:gd name="T5" fmla="*/ 2147483647 h 64"/>
                <a:gd name="T6" fmla="*/ 2147483647 w 52"/>
                <a:gd name="T7" fmla="*/ 2147483647 h 64"/>
                <a:gd name="T8" fmla="*/ 2147483647 w 52"/>
                <a:gd name="T9" fmla="*/ 2147483647 h 64"/>
                <a:gd name="T10" fmla="*/ 2147483647 w 52"/>
                <a:gd name="T11" fmla="*/ 2147483647 h 64"/>
                <a:gd name="T12" fmla="*/ 2147483647 w 52"/>
                <a:gd name="T13" fmla="*/ 2147483647 h 64"/>
                <a:gd name="T14" fmla="*/ 2147483647 w 52"/>
                <a:gd name="T15" fmla="*/ 2147483647 h 64"/>
                <a:gd name="T16" fmla="*/ 2147483647 w 52"/>
                <a:gd name="T17" fmla="*/ 2147483647 h 64"/>
                <a:gd name="T18" fmla="*/ 0 w 52"/>
                <a:gd name="T19" fmla="*/ 2147483647 h 64"/>
                <a:gd name="T20" fmla="*/ 2147483647 w 52"/>
                <a:gd name="T21" fmla="*/ 2147483647 h 64"/>
                <a:gd name="T22" fmla="*/ 2147483647 w 52"/>
                <a:gd name="T23" fmla="*/ 2147483647 h 64"/>
                <a:gd name="T24" fmla="*/ 2147483647 w 52"/>
                <a:gd name="T25" fmla="*/ 2147483647 h 64"/>
                <a:gd name="T26" fmla="*/ 2147483647 w 52"/>
                <a:gd name="T27" fmla="*/ 2147483647 h 64"/>
                <a:gd name="T28" fmla="*/ 2147483647 w 52"/>
                <a:gd name="T29" fmla="*/ 2147483647 h 64"/>
                <a:gd name="T30" fmla="*/ 2147483647 w 52"/>
                <a:gd name="T31" fmla="*/ 2147483647 h 64"/>
                <a:gd name="T32" fmla="*/ 2147483647 w 52"/>
                <a:gd name="T33" fmla="*/ 2147483647 h 64"/>
                <a:gd name="T34" fmla="*/ 2147483647 w 52"/>
                <a:gd name="T35" fmla="*/ 2147483647 h 64"/>
                <a:gd name="T36" fmla="*/ 2147483647 w 52"/>
                <a:gd name="T37" fmla="*/ 2147483647 h 64"/>
                <a:gd name="T38" fmla="*/ 2147483647 w 52"/>
                <a:gd name="T39" fmla="*/ 2147483647 h 64"/>
                <a:gd name="T40" fmla="*/ 2147483647 w 52"/>
                <a:gd name="T41" fmla="*/ 2147483647 h 64"/>
                <a:gd name="T42" fmla="*/ 2147483647 w 52"/>
                <a:gd name="T43" fmla="*/ 2147483647 h 64"/>
                <a:gd name="T44" fmla="*/ 2147483647 w 52"/>
                <a:gd name="T45" fmla="*/ 2147483647 h 64"/>
                <a:gd name="T46" fmla="*/ 2147483647 w 52"/>
                <a:gd name="T47" fmla="*/ 2147483647 h 64"/>
                <a:gd name="T48" fmla="*/ 2147483647 w 52"/>
                <a:gd name="T49" fmla="*/ 2147483647 h 64"/>
                <a:gd name="T50" fmla="*/ 2147483647 w 52"/>
                <a:gd name="T51" fmla="*/ 2147483647 h 64"/>
                <a:gd name="T52" fmla="*/ 2147483647 w 52"/>
                <a:gd name="T53" fmla="*/ 2147483647 h 64"/>
                <a:gd name="T54" fmla="*/ 2147483647 w 52"/>
                <a:gd name="T55" fmla="*/ 2147483647 h 64"/>
                <a:gd name="T56" fmla="*/ 2147483647 w 52"/>
                <a:gd name="T57" fmla="*/ 2147483647 h 64"/>
                <a:gd name="T58" fmla="*/ 2147483647 w 52"/>
                <a:gd name="T59" fmla="*/ 2147483647 h 64"/>
                <a:gd name="T60" fmla="*/ 2147483647 w 52"/>
                <a:gd name="T61" fmla="*/ 2147483647 h 64"/>
                <a:gd name="T62" fmla="*/ 2147483647 w 52"/>
                <a:gd name="T63" fmla="*/ 2147483647 h 64"/>
                <a:gd name="T64" fmla="*/ 2147483647 w 52"/>
                <a:gd name="T65" fmla="*/ 2147483647 h 64"/>
                <a:gd name="T66" fmla="*/ 2147483647 w 52"/>
                <a:gd name="T67" fmla="*/ 2147483647 h 64"/>
                <a:gd name="T68" fmla="*/ 2147483647 w 52"/>
                <a:gd name="T69" fmla="*/ 2147483647 h 64"/>
                <a:gd name="T70" fmla="*/ 2147483647 w 52"/>
                <a:gd name="T71" fmla="*/ 0 h 64"/>
                <a:gd name="T72" fmla="*/ 2147483647 w 52"/>
                <a:gd name="T73" fmla="*/ 2147483647 h 64"/>
                <a:gd name="T74" fmla="*/ 2147483647 w 52"/>
                <a:gd name="T75" fmla="*/ 214748364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rgbClr val="8C8D8D"/>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42" name="Freeform 1641">
              <a:extLst>
                <a:ext uri="{FF2B5EF4-FFF2-40B4-BE49-F238E27FC236}">
                  <a16:creationId xmlns:a16="http://schemas.microsoft.com/office/drawing/2014/main" xmlns="" id="{F53BF940-89E9-7946-8F6A-35C83F710E54}"/>
                </a:ext>
              </a:extLst>
            </p:cNvPr>
            <p:cNvSpPr>
              <a:spLocks/>
            </p:cNvSpPr>
            <p:nvPr/>
          </p:nvSpPr>
          <p:spPr bwMode="auto">
            <a:xfrm>
              <a:off x="4391872" y="2870695"/>
              <a:ext cx="116012" cy="111593"/>
            </a:xfrm>
            <a:custGeom>
              <a:avLst/>
              <a:gdLst>
                <a:gd name="T0" fmla="*/ 2147483647 w 19"/>
                <a:gd name="T1" fmla="*/ 2147483647 h 19"/>
                <a:gd name="T2" fmla="*/ 2147483647 w 19"/>
                <a:gd name="T3" fmla="*/ 2147483647 h 19"/>
                <a:gd name="T4" fmla="*/ 2147483647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2147483647 w 19"/>
                <a:gd name="T17" fmla="*/ 0 h 19"/>
                <a:gd name="T18" fmla="*/ 2147483647 w 19"/>
                <a:gd name="T19" fmla="*/ 2147483647 h 19"/>
                <a:gd name="T20" fmla="*/ 2147483647 w 19"/>
                <a:gd name="T21" fmla="*/ 2147483647 h 19"/>
                <a:gd name="T22" fmla="*/ 2147483647 w 19"/>
                <a:gd name="T23" fmla="*/ 2147483647 h 19"/>
                <a:gd name="T24" fmla="*/ 2147483647 w 19"/>
                <a:gd name="T25" fmla="*/ 2147483647 h 19"/>
                <a:gd name="T26" fmla="*/ 0 w 19"/>
                <a:gd name="T27" fmla="*/ 2147483647 h 19"/>
                <a:gd name="T28" fmla="*/ 2147483647 w 19"/>
                <a:gd name="T29" fmla="*/ 2147483647 h 19"/>
                <a:gd name="T30" fmla="*/ 2147483647 w 19"/>
                <a:gd name="T31" fmla="*/ 2147483647 h 19"/>
                <a:gd name="T32" fmla="*/ 2147483647 w 19"/>
                <a:gd name="T33" fmla="*/ 2147483647 h 19"/>
                <a:gd name="T34" fmla="*/ 2147483647 w 19"/>
                <a:gd name="T35" fmla="*/ 2147483647 h 19"/>
                <a:gd name="T36" fmla="*/ 2147483647 w 19"/>
                <a:gd name="T37" fmla="*/ 2147483647 h 19"/>
                <a:gd name="T38" fmla="*/ 2147483647 w 19"/>
                <a:gd name="T39" fmla="*/ 2147483647 h 19"/>
                <a:gd name="T40" fmla="*/ 2147483647 w 19"/>
                <a:gd name="T41" fmla="*/ 2147483647 h 19"/>
                <a:gd name="T42" fmla="*/ 2147483647 w 19"/>
                <a:gd name="T43" fmla="*/ 2147483647 h 19"/>
                <a:gd name="T44" fmla="*/ 2147483647 w 1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accent2"/>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43" name="Freeform 1642">
              <a:extLst>
                <a:ext uri="{FF2B5EF4-FFF2-40B4-BE49-F238E27FC236}">
                  <a16:creationId xmlns:a16="http://schemas.microsoft.com/office/drawing/2014/main" xmlns="" id="{91A0E058-FCA0-E047-A1E1-509DBB8A28D9}"/>
                </a:ext>
              </a:extLst>
            </p:cNvPr>
            <p:cNvSpPr>
              <a:spLocks/>
            </p:cNvSpPr>
            <p:nvPr/>
          </p:nvSpPr>
          <p:spPr bwMode="auto">
            <a:xfrm>
              <a:off x="4332633" y="2912692"/>
              <a:ext cx="82690" cy="69596"/>
            </a:xfrm>
            <a:custGeom>
              <a:avLst/>
              <a:gdLst>
                <a:gd name="T0" fmla="*/ 2147483647 w 14"/>
                <a:gd name="T1" fmla="*/ 2147483647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0 h 12"/>
                <a:gd name="T12" fmla="*/ 2147483647 w 14"/>
                <a:gd name="T13" fmla="*/ 2147483647 h 12"/>
                <a:gd name="T14" fmla="*/ 2147483647 w 14"/>
                <a:gd name="T15" fmla="*/ 2147483647 h 12"/>
                <a:gd name="T16" fmla="*/ 0 w 14"/>
                <a:gd name="T17" fmla="*/ 2147483647 h 12"/>
                <a:gd name="T18" fmla="*/ 2147483647 w 14"/>
                <a:gd name="T19" fmla="*/ 2147483647 h 12"/>
                <a:gd name="T20" fmla="*/ 2147483647 w 14"/>
                <a:gd name="T21" fmla="*/ 2147483647 h 12"/>
                <a:gd name="T22" fmla="*/ 2147483647 w 14"/>
                <a:gd name="T23" fmla="*/ 2147483647 h 12"/>
                <a:gd name="T24" fmla="*/ 2147483647 w 14"/>
                <a:gd name="T25" fmla="*/ 2147483647 h 12"/>
                <a:gd name="T26" fmla="*/ 2147483647 w 14"/>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accent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44" name="Freeform 1643">
              <a:extLst>
                <a:ext uri="{FF2B5EF4-FFF2-40B4-BE49-F238E27FC236}">
                  <a16:creationId xmlns:a16="http://schemas.microsoft.com/office/drawing/2014/main" xmlns="" id="{7A5659E5-56BB-5346-982D-2644CFC0391F}"/>
                </a:ext>
              </a:extLst>
            </p:cNvPr>
            <p:cNvSpPr>
              <a:spLocks/>
            </p:cNvSpPr>
            <p:nvPr/>
          </p:nvSpPr>
          <p:spPr bwMode="auto">
            <a:xfrm>
              <a:off x="4294373" y="2888694"/>
              <a:ext cx="61709" cy="52798"/>
            </a:xfrm>
            <a:custGeom>
              <a:avLst/>
              <a:gdLst>
                <a:gd name="T0" fmla="*/ 2147483647 w 60"/>
                <a:gd name="T1" fmla="*/ 2147483647 h 54"/>
                <a:gd name="T2" fmla="*/ 2147483647 w 60"/>
                <a:gd name="T3" fmla="*/ 2147483647 h 54"/>
                <a:gd name="T4" fmla="*/ 2147483647 w 60"/>
                <a:gd name="T5" fmla="*/ 2147483647 h 54"/>
                <a:gd name="T6" fmla="*/ 2147483647 w 60"/>
                <a:gd name="T7" fmla="*/ 0 h 54"/>
                <a:gd name="T8" fmla="*/ 2147483647 w 60"/>
                <a:gd name="T9" fmla="*/ 0 h 54"/>
                <a:gd name="T10" fmla="*/ 2147483647 w 60"/>
                <a:gd name="T11" fmla="*/ 2147483647 h 54"/>
                <a:gd name="T12" fmla="*/ 0 w 60"/>
                <a:gd name="T13" fmla="*/ 2147483647 h 54"/>
                <a:gd name="T14" fmla="*/ 2147483647 w 60"/>
                <a:gd name="T15" fmla="*/ 2147483647 h 54"/>
                <a:gd name="T16" fmla="*/ 2147483647 w 60"/>
                <a:gd name="T17" fmla="*/ 2147483647 h 54"/>
                <a:gd name="T18" fmla="*/ 2147483647 w 60"/>
                <a:gd name="T19" fmla="*/ 2147483647 h 54"/>
                <a:gd name="T20" fmla="*/ 2147483647 w 60"/>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accent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45" name="Rectangle 1644">
              <a:extLst>
                <a:ext uri="{FF2B5EF4-FFF2-40B4-BE49-F238E27FC236}">
                  <a16:creationId xmlns:a16="http://schemas.microsoft.com/office/drawing/2014/main" xmlns="" id="{4C2BF6F8-52E2-1D42-B46B-94F9CCAE0861}"/>
                </a:ext>
              </a:extLst>
            </p:cNvPr>
            <p:cNvSpPr>
              <a:spLocks noChangeArrowheads="1"/>
            </p:cNvSpPr>
            <p:nvPr/>
          </p:nvSpPr>
          <p:spPr bwMode="auto">
            <a:xfrm>
              <a:off x="4384469" y="2528713"/>
              <a:ext cx="7405" cy="18000"/>
            </a:xfrm>
            <a:prstGeom prst="rect">
              <a:avLst/>
            </a:prstGeom>
            <a:solidFill>
              <a:schemeClr val="bg2"/>
            </a:solidFill>
            <a:ln w="3175">
              <a:solidFill>
                <a:schemeClr val="bg1"/>
              </a:solidFill>
              <a:miter lim="800000"/>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US"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46" name="Freeform 1645">
              <a:extLst>
                <a:ext uri="{FF2B5EF4-FFF2-40B4-BE49-F238E27FC236}">
                  <a16:creationId xmlns:a16="http://schemas.microsoft.com/office/drawing/2014/main" xmlns="" id="{4C68B9D9-6EBC-8E4B-9337-B297D9AE564C}"/>
                </a:ext>
              </a:extLst>
            </p:cNvPr>
            <p:cNvSpPr>
              <a:spLocks/>
            </p:cNvSpPr>
            <p:nvPr/>
          </p:nvSpPr>
          <p:spPr bwMode="auto">
            <a:xfrm>
              <a:off x="4384469" y="2322326"/>
              <a:ext cx="398638" cy="381579"/>
            </a:xfrm>
            <a:custGeom>
              <a:avLst/>
              <a:gdLst>
                <a:gd name="T0" fmla="*/ 2147483647 w 390"/>
                <a:gd name="T1" fmla="*/ 2147483647 h 390"/>
                <a:gd name="T2" fmla="*/ 2147483647 w 390"/>
                <a:gd name="T3" fmla="*/ 2147483647 h 390"/>
                <a:gd name="T4" fmla="*/ 2147483647 w 390"/>
                <a:gd name="T5" fmla="*/ 2147483647 h 390"/>
                <a:gd name="T6" fmla="*/ 2147483647 w 390"/>
                <a:gd name="T7" fmla="*/ 2147483647 h 390"/>
                <a:gd name="T8" fmla="*/ 2147483647 w 390"/>
                <a:gd name="T9" fmla="*/ 2147483647 h 390"/>
                <a:gd name="T10" fmla="*/ 2147483647 w 390"/>
                <a:gd name="T11" fmla="*/ 2147483647 h 390"/>
                <a:gd name="T12" fmla="*/ 2147483647 w 390"/>
                <a:gd name="T13" fmla="*/ 2147483647 h 390"/>
                <a:gd name="T14" fmla="*/ 2147483647 w 390"/>
                <a:gd name="T15" fmla="*/ 2147483647 h 390"/>
                <a:gd name="T16" fmla="*/ 2147483647 w 390"/>
                <a:gd name="T17" fmla="*/ 2147483647 h 390"/>
                <a:gd name="T18" fmla="*/ 2147483647 w 390"/>
                <a:gd name="T19" fmla="*/ 2147483647 h 390"/>
                <a:gd name="T20" fmla="*/ 2147483647 w 390"/>
                <a:gd name="T21" fmla="*/ 2147483647 h 390"/>
                <a:gd name="T22" fmla="*/ 2147483647 w 390"/>
                <a:gd name="T23" fmla="*/ 2147483647 h 390"/>
                <a:gd name="T24" fmla="*/ 2147483647 w 390"/>
                <a:gd name="T25" fmla="*/ 2147483647 h 390"/>
                <a:gd name="T26" fmla="*/ 2147483647 w 390"/>
                <a:gd name="T27" fmla="*/ 2147483647 h 390"/>
                <a:gd name="T28" fmla="*/ 2147483647 w 390"/>
                <a:gd name="T29" fmla="*/ 2147483647 h 390"/>
                <a:gd name="T30" fmla="*/ 2147483647 w 390"/>
                <a:gd name="T31" fmla="*/ 2147483647 h 390"/>
                <a:gd name="T32" fmla="*/ 2147483647 w 390"/>
                <a:gd name="T33" fmla="*/ 2147483647 h 390"/>
                <a:gd name="T34" fmla="*/ 2147483647 w 390"/>
                <a:gd name="T35" fmla="*/ 2147483647 h 390"/>
                <a:gd name="T36" fmla="*/ 2147483647 w 390"/>
                <a:gd name="T37" fmla="*/ 2147483647 h 390"/>
                <a:gd name="T38" fmla="*/ 2147483647 w 390"/>
                <a:gd name="T39" fmla="*/ 2147483647 h 390"/>
                <a:gd name="T40" fmla="*/ 2147483647 w 390"/>
                <a:gd name="T41" fmla="*/ 2147483647 h 390"/>
                <a:gd name="T42" fmla="*/ 2147483647 w 390"/>
                <a:gd name="T43" fmla="*/ 2147483647 h 390"/>
                <a:gd name="T44" fmla="*/ 2147483647 w 390"/>
                <a:gd name="T45" fmla="*/ 2147483647 h 390"/>
                <a:gd name="T46" fmla="*/ 2147483647 w 390"/>
                <a:gd name="T47" fmla="*/ 2147483647 h 390"/>
                <a:gd name="T48" fmla="*/ 2147483647 w 390"/>
                <a:gd name="T49" fmla="*/ 0 h 390"/>
                <a:gd name="T50" fmla="*/ 2147483647 w 390"/>
                <a:gd name="T51" fmla="*/ 2147483647 h 390"/>
                <a:gd name="T52" fmla="*/ 2147483647 w 390"/>
                <a:gd name="T53" fmla="*/ 2147483647 h 390"/>
                <a:gd name="T54" fmla="*/ 2147483647 w 390"/>
                <a:gd name="T55" fmla="*/ 2147483647 h 390"/>
                <a:gd name="T56" fmla="*/ 2147483647 w 390"/>
                <a:gd name="T57" fmla="*/ 2147483647 h 390"/>
                <a:gd name="T58" fmla="*/ 2147483647 w 390"/>
                <a:gd name="T59" fmla="*/ 2147483647 h 390"/>
                <a:gd name="T60" fmla="*/ 2147483647 w 390"/>
                <a:gd name="T61" fmla="*/ 2147483647 h 390"/>
                <a:gd name="T62" fmla="*/ 2147483647 w 390"/>
                <a:gd name="T63" fmla="*/ 2147483647 h 390"/>
                <a:gd name="T64" fmla="*/ 2147483647 w 390"/>
                <a:gd name="T65" fmla="*/ 2147483647 h 390"/>
                <a:gd name="T66" fmla="*/ 2147483647 w 390"/>
                <a:gd name="T67" fmla="*/ 2147483647 h 390"/>
                <a:gd name="T68" fmla="*/ 2147483647 w 390"/>
                <a:gd name="T69" fmla="*/ 2147483647 h 390"/>
                <a:gd name="T70" fmla="*/ 2147483647 w 390"/>
                <a:gd name="T71" fmla="*/ 2147483647 h 390"/>
                <a:gd name="T72" fmla="*/ 2147483647 w 390"/>
                <a:gd name="T73" fmla="*/ 2147483647 h 390"/>
                <a:gd name="T74" fmla="*/ 2147483647 w 390"/>
                <a:gd name="T75" fmla="*/ 2147483647 h 390"/>
                <a:gd name="T76" fmla="*/ 2147483647 w 390"/>
                <a:gd name="T77" fmla="*/ 2147483647 h 390"/>
                <a:gd name="T78" fmla="*/ 0 w 390"/>
                <a:gd name="T79" fmla="*/ 2147483647 h 390"/>
                <a:gd name="T80" fmla="*/ 2147483647 w 390"/>
                <a:gd name="T81" fmla="*/ 2147483647 h 390"/>
                <a:gd name="T82" fmla="*/ 2147483647 w 390"/>
                <a:gd name="T83" fmla="*/ 2147483647 h 390"/>
                <a:gd name="T84" fmla="*/ 2147483647 w 390"/>
                <a:gd name="T85" fmla="*/ 2147483647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47" name="Freeform 1646">
              <a:extLst>
                <a:ext uri="{FF2B5EF4-FFF2-40B4-BE49-F238E27FC236}">
                  <a16:creationId xmlns:a16="http://schemas.microsoft.com/office/drawing/2014/main" xmlns="" id="{ED57D329-AB08-F442-8F9C-596A4873016C}"/>
                </a:ext>
              </a:extLst>
            </p:cNvPr>
            <p:cNvSpPr>
              <a:spLocks/>
            </p:cNvSpPr>
            <p:nvPr/>
          </p:nvSpPr>
          <p:spPr bwMode="auto">
            <a:xfrm>
              <a:off x="4384469" y="2322326"/>
              <a:ext cx="398638" cy="381579"/>
            </a:xfrm>
            <a:custGeom>
              <a:avLst/>
              <a:gdLst>
                <a:gd name="T0" fmla="*/ 2147483647 w 390"/>
                <a:gd name="T1" fmla="*/ 2147483647 h 390"/>
                <a:gd name="T2" fmla="*/ 2147483647 w 390"/>
                <a:gd name="T3" fmla="*/ 2147483647 h 390"/>
                <a:gd name="T4" fmla="*/ 2147483647 w 390"/>
                <a:gd name="T5" fmla="*/ 2147483647 h 390"/>
                <a:gd name="T6" fmla="*/ 2147483647 w 390"/>
                <a:gd name="T7" fmla="*/ 2147483647 h 390"/>
                <a:gd name="T8" fmla="*/ 2147483647 w 390"/>
                <a:gd name="T9" fmla="*/ 2147483647 h 390"/>
                <a:gd name="T10" fmla="*/ 2147483647 w 390"/>
                <a:gd name="T11" fmla="*/ 2147483647 h 390"/>
                <a:gd name="T12" fmla="*/ 2147483647 w 390"/>
                <a:gd name="T13" fmla="*/ 2147483647 h 390"/>
                <a:gd name="T14" fmla="*/ 2147483647 w 390"/>
                <a:gd name="T15" fmla="*/ 2147483647 h 390"/>
                <a:gd name="T16" fmla="*/ 2147483647 w 390"/>
                <a:gd name="T17" fmla="*/ 2147483647 h 390"/>
                <a:gd name="T18" fmla="*/ 2147483647 w 390"/>
                <a:gd name="T19" fmla="*/ 2147483647 h 390"/>
                <a:gd name="T20" fmla="*/ 2147483647 w 390"/>
                <a:gd name="T21" fmla="*/ 2147483647 h 390"/>
                <a:gd name="T22" fmla="*/ 2147483647 w 390"/>
                <a:gd name="T23" fmla="*/ 2147483647 h 390"/>
                <a:gd name="T24" fmla="*/ 2147483647 w 390"/>
                <a:gd name="T25" fmla="*/ 2147483647 h 390"/>
                <a:gd name="T26" fmla="*/ 2147483647 w 390"/>
                <a:gd name="T27" fmla="*/ 2147483647 h 390"/>
                <a:gd name="T28" fmla="*/ 2147483647 w 390"/>
                <a:gd name="T29" fmla="*/ 2147483647 h 390"/>
                <a:gd name="T30" fmla="*/ 2147483647 w 390"/>
                <a:gd name="T31" fmla="*/ 2147483647 h 390"/>
                <a:gd name="T32" fmla="*/ 2147483647 w 390"/>
                <a:gd name="T33" fmla="*/ 2147483647 h 390"/>
                <a:gd name="T34" fmla="*/ 2147483647 w 390"/>
                <a:gd name="T35" fmla="*/ 2147483647 h 390"/>
                <a:gd name="T36" fmla="*/ 2147483647 w 390"/>
                <a:gd name="T37" fmla="*/ 2147483647 h 390"/>
                <a:gd name="T38" fmla="*/ 2147483647 w 390"/>
                <a:gd name="T39" fmla="*/ 2147483647 h 390"/>
                <a:gd name="T40" fmla="*/ 2147483647 w 390"/>
                <a:gd name="T41" fmla="*/ 2147483647 h 390"/>
                <a:gd name="T42" fmla="*/ 2147483647 w 390"/>
                <a:gd name="T43" fmla="*/ 2147483647 h 390"/>
                <a:gd name="T44" fmla="*/ 2147483647 w 390"/>
                <a:gd name="T45" fmla="*/ 2147483647 h 390"/>
                <a:gd name="T46" fmla="*/ 2147483647 w 390"/>
                <a:gd name="T47" fmla="*/ 2147483647 h 390"/>
                <a:gd name="T48" fmla="*/ 2147483647 w 390"/>
                <a:gd name="T49" fmla="*/ 0 h 390"/>
                <a:gd name="T50" fmla="*/ 2147483647 w 390"/>
                <a:gd name="T51" fmla="*/ 2147483647 h 390"/>
                <a:gd name="T52" fmla="*/ 2147483647 w 390"/>
                <a:gd name="T53" fmla="*/ 2147483647 h 390"/>
                <a:gd name="T54" fmla="*/ 2147483647 w 390"/>
                <a:gd name="T55" fmla="*/ 2147483647 h 390"/>
                <a:gd name="T56" fmla="*/ 2147483647 w 390"/>
                <a:gd name="T57" fmla="*/ 2147483647 h 390"/>
                <a:gd name="T58" fmla="*/ 2147483647 w 390"/>
                <a:gd name="T59" fmla="*/ 2147483647 h 390"/>
                <a:gd name="T60" fmla="*/ 2147483647 w 390"/>
                <a:gd name="T61" fmla="*/ 2147483647 h 390"/>
                <a:gd name="T62" fmla="*/ 2147483647 w 390"/>
                <a:gd name="T63" fmla="*/ 2147483647 h 390"/>
                <a:gd name="T64" fmla="*/ 2147483647 w 390"/>
                <a:gd name="T65" fmla="*/ 2147483647 h 390"/>
                <a:gd name="T66" fmla="*/ 2147483647 w 390"/>
                <a:gd name="T67" fmla="*/ 2147483647 h 390"/>
                <a:gd name="T68" fmla="*/ 2147483647 w 390"/>
                <a:gd name="T69" fmla="*/ 2147483647 h 390"/>
                <a:gd name="T70" fmla="*/ 2147483647 w 390"/>
                <a:gd name="T71" fmla="*/ 2147483647 h 390"/>
                <a:gd name="T72" fmla="*/ 2147483647 w 390"/>
                <a:gd name="T73" fmla="*/ 2147483647 h 390"/>
                <a:gd name="T74" fmla="*/ 2147483647 w 390"/>
                <a:gd name="T75" fmla="*/ 2147483647 h 390"/>
                <a:gd name="T76" fmla="*/ 2147483647 w 390"/>
                <a:gd name="T77" fmla="*/ 2147483647 h 390"/>
                <a:gd name="T78" fmla="*/ 0 w 390"/>
                <a:gd name="T79" fmla="*/ 2147483647 h 390"/>
                <a:gd name="T80" fmla="*/ 2147483647 w 390"/>
                <a:gd name="T81" fmla="*/ 2147483647 h 390"/>
                <a:gd name="T82" fmla="*/ 2147483647 w 390"/>
                <a:gd name="T83" fmla="*/ 2147483647 h 390"/>
                <a:gd name="T84" fmla="*/ 2147483647 w 390"/>
                <a:gd name="T85" fmla="*/ 2147483647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48" name="Freeform 1647">
              <a:extLst>
                <a:ext uri="{FF2B5EF4-FFF2-40B4-BE49-F238E27FC236}">
                  <a16:creationId xmlns:a16="http://schemas.microsoft.com/office/drawing/2014/main" xmlns="" id="{A42EC43B-96A7-FE49-8451-901AE71D8680}"/>
                </a:ext>
              </a:extLst>
            </p:cNvPr>
            <p:cNvSpPr>
              <a:spLocks/>
            </p:cNvSpPr>
            <p:nvPr/>
          </p:nvSpPr>
          <p:spPr bwMode="auto">
            <a:xfrm>
              <a:off x="5519904" y="2315126"/>
              <a:ext cx="19747" cy="13200"/>
            </a:xfrm>
            <a:custGeom>
              <a:avLst/>
              <a:gdLst>
                <a:gd name="T0" fmla="*/ 0 w 18"/>
                <a:gd name="T1" fmla="*/ 0 h 12"/>
                <a:gd name="T2" fmla="*/ 2147483647 w 18"/>
                <a:gd name="T3" fmla="*/ 2147483647 h 12"/>
                <a:gd name="T4" fmla="*/ 2147483647 w 18"/>
                <a:gd name="T5" fmla="*/ 2147483647 h 12"/>
                <a:gd name="T6" fmla="*/ 2147483647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49" name="Freeform 1648">
              <a:extLst>
                <a:ext uri="{FF2B5EF4-FFF2-40B4-BE49-F238E27FC236}">
                  <a16:creationId xmlns:a16="http://schemas.microsoft.com/office/drawing/2014/main" xmlns="" id="{102894B1-BC8E-3841-A1E2-4E2195A01C06}"/>
                </a:ext>
              </a:extLst>
            </p:cNvPr>
            <p:cNvSpPr>
              <a:spLocks/>
            </p:cNvSpPr>
            <p:nvPr/>
          </p:nvSpPr>
          <p:spPr bwMode="auto">
            <a:xfrm>
              <a:off x="5491517" y="2286327"/>
              <a:ext cx="11108" cy="18000"/>
            </a:xfrm>
            <a:custGeom>
              <a:avLst/>
              <a:gdLst>
                <a:gd name="T0" fmla="*/ 0 w 12"/>
                <a:gd name="T1" fmla="*/ 0 h 18"/>
                <a:gd name="T2" fmla="*/ 2147483647 w 12"/>
                <a:gd name="T3" fmla="*/ 2147483647 h 18"/>
                <a:gd name="T4" fmla="*/ 2147483647 w 12"/>
                <a:gd name="T5" fmla="*/ 2147483647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50" name="Freeform 1649">
              <a:extLst>
                <a:ext uri="{FF2B5EF4-FFF2-40B4-BE49-F238E27FC236}">
                  <a16:creationId xmlns:a16="http://schemas.microsoft.com/office/drawing/2014/main" xmlns="" id="{AF81EEC5-51F7-8241-B08C-ABDA06621A3D}"/>
                </a:ext>
              </a:extLst>
            </p:cNvPr>
            <p:cNvSpPr>
              <a:spLocks/>
            </p:cNvSpPr>
            <p:nvPr/>
          </p:nvSpPr>
          <p:spPr bwMode="auto">
            <a:xfrm>
              <a:off x="4952186" y="1218386"/>
              <a:ext cx="207340" cy="442775"/>
            </a:xfrm>
            <a:custGeom>
              <a:avLst/>
              <a:gdLst>
                <a:gd name="T0" fmla="*/ 2147483647 w 34"/>
                <a:gd name="T1" fmla="*/ 2147483647 h 75"/>
                <a:gd name="T2" fmla="*/ 2147483647 w 34"/>
                <a:gd name="T3" fmla="*/ 2147483647 h 75"/>
                <a:gd name="T4" fmla="*/ 2147483647 w 34"/>
                <a:gd name="T5" fmla="*/ 2147483647 h 75"/>
                <a:gd name="T6" fmla="*/ 2147483647 w 34"/>
                <a:gd name="T7" fmla="*/ 2147483647 h 75"/>
                <a:gd name="T8" fmla="*/ 2147483647 w 34"/>
                <a:gd name="T9" fmla="*/ 2147483647 h 75"/>
                <a:gd name="T10" fmla="*/ 2147483647 w 34"/>
                <a:gd name="T11" fmla="*/ 2147483647 h 75"/>
                <a:gd name="T12" fmla="*/ 2147483647 w 34"/>
                <a:gd name="T13" fmla="*/ 2147483647 h 75"/>
                <a:gd name="T14" fmla="*/ 2147483647 w 34"/>
                <a:gd name="T15" fmla="*/ 2147483647 h 75"/>
                <a:gd name="T16" fmla="*/ 2147483647 w 34"/>
                <a:gd name="T17" fmla="*/ 2147483647 h 75"/>
                <a:gd name="T18" fmla="*/ 2147483647 w 34"/>
                <a:gd name="T19" fmla="*/ 2147483647 h 75"/>
                <a:gd name="T20" fmla="*/ 2147483647 w 34"/>
                <a:gd name="T21" fmla="*/ 2147483647 h 75"/>
                <a:gd name="T22" fmla="*/ 2147483647 w 34"/>
                <a:gd name="T23" fmla="*/ 2147483647 h 75"/>
                <a:gd name="T24" fmla="*/ 2147483647 w 34"/>
                <a:gd name="T25" fmla="*/ 2147483647 h 75"/>
                <a:gd name="T26" fmla="*/ 2147483647 w 34"/>
                <a:gd name="T27" fmla="*/ 2147483647 h 75"/>
                <a:gd name="T28" fmla="*/ 2147483647 w 34"/>
                <a:gd name="T29" fmla="*/ 2147483647 h 75"/>
                <a:gd name="T30" fmla="*/ 2147483647 w 34"/>
                <a:gd name="T31" fmla="*/ 2147483647 h 75"/>
                <a:gd name="T32" fmla="*/ 2147483647 w 34"/>
                <a:gd name="T33" fmla="*/ 2147483647 h 75"/>
                <a:gd name="T34" fmla="*/ 2147483647 w 34"/>
                <a:gd name="T35" fmla="*/ 2147483647 h 75"/>
                <a:gd name="T36" fmla="*/ 2147483647 w 34"/>
                <a:gd name="T37" fmla="*/ 2147483647 h 75"/>
                <a:gd name="T38" fmla="*/ 2147483647 w 34"/>
                <a:gd name="T39" fmla="*/ 2147483647 h 75"/>
                <a:gd name="T40" fmla="*/ 2147483647 w 34"/>
                <a:gd name="T41" fmla="*/ 2147483647 h 75"/>
                <a:gd name="T42" fmla="*/ 2147483647 w 34"/>
                <a:gd name="T43" fmla="*/ 0 h 75"/>
                <a:gd name="T44" fmla="*/ 2147483647 w 34"/>
                <a:gd name="T45" fmla="*/ 2147483647 h 75"/>
                <a:gd name="T46" fmla="*/ 2147483647 w 34"/>
                <a:gd name="T47" fmla="*/ 2147483647 h 75"/>
                <a:gd name="T48" fmla="*/ 2147483647 w 34"/>
                <a:gd name="T49" fmla="*/ 2147483647 h 75"/>
                <a:gd name="T50" fmla="*/ 2147483647 w 34"/>
                <a:gd name="T51" fmla="*/ 2147483647 h 75"/>
                <a:gd name="T52" fmla="*/ 2147483647 w 34"/>
                <a:gd name="T53" fmla="*/ 2147483647 h 75"/>
                <a:gd name="T54" fmla="*/ 2147483647 w 34"/>
                <a:gd name="T55" fmla="*/ 2147483647 h 75"/>
                <a:gd name="T56" fmla="*/ 2147483647 w 34"/>
                <a:gd name="T57" fmla="*/ 2147483647 h 75"/>
                <a:gd name="T58" fmla="*/ 2147483647 w 34"/>
                <a:gd name="T59" fmla="*/ 2147483647 h 75"/>
                <a:gd name="T60" fmla="*/ 2147483647 w 34"/>
                <a:gd name="T61" fmla="*/ 2147483647 h 75"/>
                <a:gd name="T62" fmla="*/ 2147483647 w 34"/>
                <a:gd name="T63" fmla="*/ 2147483647 h 75"/>
                <a:gd name="T64" fmla="*/ 0 w 34"/>
                <a:gd name="T65" fmla="*/ 2147483647 h 75"/>
                <a:gd name="T66" fmla="*/ 2147483647 w 34"/>
                <a:gd name="T67" fmla="*/ 2147483647 h 75"/>
                <a:gd name="T68" fmla="*/ 2147483647 w 34"/>
                <a:gd name="T69" fmla="*/ 2147483647 h 75"/>
                <a:gd name="T70" fmla="*/ 2147483647 w 34"/>
                <a:gd name="T71" fmla="*/ 2147483647 h 75"/>
                <a:gd name="T72" fmla="*/ 2147483647 w 34"/>
                <a:gd name="T73" fmla="*/ 2147483647 h 75"/>
                <a:gd name="T74" fmla="*/ 2147483647 w 34"/>
                <a:gd name="T75" fmla="*/ 2147483647 h 75"/>
                <a:gd name="T76" fmla="*/ 2147483647 w 34"/>
                <a:gd name="T77" fmla="*/ 2147483647 h 75"/>
                <a:gd name="T78" fmla="*/ 2147483647 w 34"/>
                <a:gd name="T79" fmla="*/ 2147483647 h 75"/>
                <a:gd name="T80" fmla="*/ 2147483647 w 34"/>
                <a:gd name="T81" fmla="*/ 2147483647 h 75"/>
                <a:gd name="T82" fmla="*/ 2147483647 w 34"/>
                <a:gd name="T83" fmla="*/ 2147483647 h 75"/>
                <a:gd name="T84" fmla="*/ 2147483647 w 34"/>
                <a:gd name="T85" fmla="*/ 2147483647 h 75"/>
                <a:gd name="T86" fmla="*/ 2147483647 w 34"/>
                <a:gd name="T87" fmla="*/ 2147483647 h 75"/>
                <a:gd name="T88" fmla="*/ 2147483647 w 34"/>
                <a:gd name="T89" fmla="*/ 2147483647 h 75"/>
                <a:gd name="T90" fmla="*/ 2147483647 w 34"/>
                <a:gd name="T91" fmla="*/ 2147483647 h 75"/>
                <a:gd name="T92" fmla="*/ 2147483647 w 34"/>
                <a:gd name="T93" fmla="*/ 2147483647 h 75"/>
                <a:gd name="T94" fmla="*/ 2147483647 w 34"/>
                <a:gd name="T95" fmla="*/ 2147483647 h 75"/>
                <a:gd name="T96" fmla="*/ 2147483647 w 34"/>
                <a:gd name="T97" fmla="*/ 2147483647 h 75"/>
                <a:gd name="T98" fmla="*/ 2147483647 w 34"/>
                <a:gd name="T99" fmla="*/ 2147483647 h 75"/>
                <a:gd name="T100" fmla="*/ 2147483647 w 34"/>
                <a:gd name="T101" fmla="*/ 2147483647 h 75"/>
                <a:gd name="T102" fmla="*/ 2147483647 w 34"/>
                <a:gd name="T103" fmla="*/ 2147483647 h 75"/>
                <a:gd name="T104" fmla="*/ 2147483647 w 34"/>
                <a:gd name="T105" fmla="*/ 2147483647 h 75"/>
                <a:gd name="T106" fmla="*/ 2147483647 w 34"/>
                <a:gd name="T107" fmla="*/ 2147483647 h 75"/>
                <a:gd name="T108" fmla="*/ 2147483647 w 34"/>
                <a:gd name="T109" fmla="*/ 2147483647 h 75"/>
                <a:gd name="T110" fmla="*/ 2147483647 w 34"/>
                <a:gd name="T111" fmla="*/ 2147483647 h 75"/>
                <a:gd name="T112" fmla="*/ 2147483647 w 34"/>
                <a:gd name="T113" fmla="*/ 2147483647 h 75"/>
                <a:gd name="T114" fmla="*/ 2147483647 w 34"/>
                <a:gd name="T115" fmla="*/ 2147483647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51" name="Freeform 1650">
              <a:extLst>
                <a:ext uri="{FF2B5EF4-FFF2-40B4-BE49-F238E27FC236}">
                  <a16:creationId xmlns:a16="http://schemas.microsoft.com/office/drawing/2014/main" xmlns="" id="{3F0D30A4-B8B4-D748-B8A5-26322CB0F66B}"/>
                </a:ext>
              </a:extLst>
            </p:cNvPr>
            <p:cNvSpPr>
              <a:spLocks/>
            </p:cNvSpPr>
            <p:nvPr/>
          </p:nvSpPr>
          <p:spPr bwMode="auto">
            <a:xfrm>
              <a:off x="5165696" y="1920348"/>
              <a:ext cx="12341" cy="6000"/>
            </a:xfrm>
            <a:custGeom>
              <a:avLst/>
              <a:gdLst>
                <a:gd name="T0" fmla="*/ 2147483647 w 12"/>
                <a:gd name="T1" fmla="*/ 2147483647 h 6"/>
                <a:gd name="T2" fmla="*/ 0 w 12"/>
                <a:gd name="T3" fmla="*/ 0 h 6"/>
                <a:gd name="T4" fmla="*/ 0 w 12"/>
                <a:gd name="T5" fmla="*/ 2147483647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52" name="Freeform 1651">
              <a:hlinkClick r:id="" action="ppaction://noaction"/>
              <a:extLst>
                <a:ext uri="{FF2B5EF4-FFF2-40B4-BE49-F238E27FC236}">
                  <a16:creationId xmlns:a16="http://schemas.microsoft.com/office/drawing/2014/main" xmlns="" id="{59106FAF-D991-4244-801E-75937EBA8B8B}"/>
                </a:ext>
              </a:extLst>
            </p:cNvPr>
            <p:cNvSpPr>
              <a:spLocks/>
            </p:cNvSpPr>
            <p:nvPr/>
          </p:nvSpPr>
          <p:spPr bwMode="auto">
            <a:xfrm>
              <a:off x="5086710" y="721613"/>
              <a:ext cx="2948430" cy="1534716"/>
            </a:xfrm>
            <a:custGeom>
              <a:avLst/>
              <a:gdLst>
                <a:gd name="T0" fmla="*/ 2147483647 w 483"/>
                <a:gd name="T1" fmla="*/ 2147483647 h 260"/>
                <a:gd name="T2" fmla="*/ 2147483647 w 483"/>
                <a:gd name="T3" fmla="*/ 2147483647 h 260"/>
                <a:gd name="T4" fmla="*/ 2147483647 w 483"/>
                <a:gd name="T5" fmla="*/ 2147483647 h 260"/>
                <a:gd name="T6" fmla="*/ 2147483647 w 483"/>
                <a:gd name="T7" fmla="*/ 2147483647 h 260"/>
                <a:gd name="T8" fmla="*/ 2147483647 w 483"/>
                <a:gd name="T9" fmla="*/ 2147483647 h 260"/>
                <a:gd name="T10" fmla="*/ 2147483647 w 483"/>
                <a:gd name="T11" fmla="*/ 2147483647 h 260"/>
                <a:gd name="T12" fmla="*/ 2147483647 w 483"/>
                <a:gd name="T13" fmla="*/ 2147483647 h 260"/>
                <a:gd name="T14" fmla="*/ 2147483647 w 483"/>
                <a:gd name="T15" fmla="*/ 2147483647 h 260"/>
                <a:gd name="T16" fmla="*/ 2147483647 w 483"/>
                <a:gd name="T17" fmla="*/ 2147483647 h 260"/>
                <a:gd name="T18" fmla="*/ 2147483647 w 483"/>
                <a:gd name="T19" fmla="*/ 2147483647 h 260"/>
                <a:gd name="T20" fmla="*/ 2147483647 w 483"/>
                <a:gd name="T21" fmla="*/ 2147483647 h 260"/>
                <a:gd name="T22" fmla="*/ 2147483647 w 483"/>
                <a:gd name="T23" fmla="*/ 2147483647 h 260"/>
                <a:gd name="T24" fmla="*/ 2147483647 w 483"/>
                <a:gd name="T25" fmla="*/ 2147483647 h 260"/>
                <a:gd name="T26" fmla="*/ 2147483647 w 483"/>
                <a:gd name="T27" fmla="*/ 2147483647 h 260"/>
                <a:gd name="T28" fmla="*/ 2147483647 w 483"/>
                <a:gd name="T29" fmla="*/ 2147483647 h 260"/>
                <a:gd name="T30" fmla="*/ 2147483647 w 483"/>
                <a:gd name="T31" fmla="*/ 2147483647 h 260"/>
                <a:gd name="T32" fmla="*/ 2147483647 w 483"/>
                <a:gd name="T33" fmla="*/ 2147483647 h 260"/>
                <a:gd name="T34" fmla="*/ 2147483647 w 483"/>
                <a:gd name="T35" fmla="*/ 2147483647 h 260"/>
                <a:gd name="T36" fmla="*/ 2147483647 w 483"/>
                <a:gd name="T37" fmla="*/ 2147483647 h 260"/>
                <a:gd name="T38" fmla="*/ 2147483647 w 483"/>
                <a:gd name="T39" fmla="*/ 2147483647 h 260"/>
                <a:gd name="T40" fmla="*/ 2147483647 w 483"/>
                <a:gd name="T41" fmla="*/ 2147483647 h 260"/>
                <a:gd name="T42" fmla="*/ 2147483647 w 483"/>
                <a:gd name="T43" fmla="*/ 2147483647 h 260"/>
                <a:gd name="T44" fmla="*/ 2147483647 w 483"/>
                <a:gd name="T45" fmla="*/ 2147483647 h 260"/>
                <a:gd name="T46" fmla="*/ 2147483647 w 483"/>
                <a:gd name="T47" fmla="*/ 2147483647 h 260"/>
                <a:gd name="T48" fmla="*/ 2147483647 w 483"/>
                <a:gd name="T49" fmla="*/ 2147483647 h 260"/>
                <a:gd name="T50" fmla="*/ 2147483647 w 483"/>
                <a:gd name="T51" fmla="*/ 2147483647 h 260"/>
                <a:gd name="T52" fmla="*/ 2147483647 w 483"/>
                <a:gd name="T53" fmla="*/ 2147483647 h 260"/>
                <a:gd name="T54" fmla="*/ 2147483647 w 483"/>
                <a:gd name="T55" fmla="*/ 2147483647 h 260"/>
                <a:gd name="T56" fmla="*/ 2147483647 w 483"/>
                <a:gd name="T57" fmla="*/ 2147483647 h 260"/>
                <a:gd name="T58" fmla="*/ 2147483647 w 483"/>
                <a:gd name="T59" fmla="*/ 2147483647 h 260"/>
                <a:gd name="T60" fmla="*/ 2147483647 w 483"/>
                <a:gd name="T61" fmla="*/ 2147483647 h 260"/>
                <a:gd name="T62" fmla="*/ 2147483647 w 483"/>
                <a:gd name="T63" fmla="*/ 2147483647 h 260"/>
                <a:gd name="T64" fmla="*/ 2147483647 w 483"/>
                <a:gd name="T65" fmla="*/ 2147483647 h 260"/>
                <a:gd name="T66" fmla="*/ 2147483647 w 483"/>
                <a:gd name="T67" fmla="*/ 2147483647 h 260"/>
                <a:gd name="T68" fmla="*/ 2147483647 w 483"/>
                <a:gd name="T69" fmla="*/ 2147483647 h 260"/>
                <a:gd name="T70" fmla="*/ 2147483647 w 483"/>
                <a:gd name="T71" fmla="*/ 2147483647 h 260"/>
                <a:gd name="T72" fmla="*/ 2147483647 w 483"/>
                <a:gd name="T73" fmla="*/ 2147483647 h 260"/>
                <a:gd name="T74" fmla="*/ 2147483647 w 483"/>
                <a:gd name="T75" fmla="*/ 2147483647 h 260"/>
                <a:gd name="T76" fmla="*/ 2147483647 w 483"/>
                <a:gd name="T77" fmla="*/ 2147483647 h 260"/>
                <a:gd name="T78" fmla="*/ 2147483647 w 483"/>
                <a:gd name="T79" fmla="*/ 2147483647 h 260"/>
                <a:gd name="T80" fmla="*/ 2147483647 w 483"/>
                <a:gd name="T81" fmla="*/ 2147483647 h 260"/>
                <a:gd name="T82" fmla="*/ 2147483647 w 483"/>
                <a:gd name="T83" fmla="*/ 2147483647 h 260"/>
                <a:gd name="T84" fmla="*/ 2147483647 w 483"/>
                <a:gd name="T85" fmla="*/ 2147483647 h 260"/>
                <a:gd name="T86" fmla="*/ 2147483647 w 483"/>
                <a:gd name="T87" fmla="*/ 2147483647 h 260"/>
                <a:gd name="T88" fmla="*/ 2147483647 w 483"/>
                <a:gd name="T89" fmla="*/ 2147483647 h 260"/>
                <a:gd name="T90" fmla="*/ 2147483647 w 483"/>
                <a:gd name="T91" fmla="*/ 2147483647 h 260"/>
                <a:gd name="T92" fmla="*/ 2147483647 w 483"/>
                <a:gd name="T93" fmla="*/ 2147483647 h 260"/>
                <a:gd name="T94" fmla="*/ 2147483647 w 483"/>
                <a:gd name="T95" fmla="*/ 2147483647 h 260"/>
                <a:gd name="T96" fmla="*/ 2147483647 w 483"/>
                <a:gd name="T97" fmla="*/ 2147483647 h 260"/>
                <a:gd name="T98" fmla="*/ 2147483647 w 483"/>
                <a:gd name="T99" fmla="*/ 2147483647 h 260"/>
                <a:gd name="T100" fmla="*/ 2147483647 w 483"/>
                <a:gd name="T101" fmla="*/ 2147483647 h 260"/>
                <a:gd name="T102" fmla="*/ 2147483647 w 483"/>
                <a:gd name="T103" fmla="*/ 2147483647 h 260"/>
                <a:gd name="T104" fmla="*/ 2147483647 w 483"/>
                <a:gd name="T105" fmla="*/ 2147483647 h 260"/>
                <a:gd name="T106" fmla="*/ 2147483647 w 483"/>
                <a:gd name="T107" fmla="*/ 2147483647 h 260"/>
                <a:gd name="T108" fmla="*/ 2147483647 w 483"/>
                <a:gd name="T109" fmla="*/ 2147483647 h 260"/>
                <a:gd name="T110" fmla="*/ 2147483647 w 483"/>
                <a:gd name="T111" fmla="*/ 2147483647 h 260"/>
                <a:gd name="T112" fmla="*/ 2147483647 w 483"/>
                <a:gd name="T113" fmla="*/ 2147483647 h 260"/>
                <a:gd name="T114" fmla="*/ 2147483647 w 483"/>
                <a:gd name="T115" fmla="*/ 2147483647 h 260"/>
                <a:gd name="T116" fmla="*/ 2147483647 w 483"/>
                <a:gd name="T117" fmla="*/ 2147483647 h 260"/>
                <a:gd name="T118" fmla="*/ 2147483647 w 483"/>
                <a:gd name="T119" fmla="*/ 2147483647 h 260"/>
                <a:gd name="T120" fmla="*/ 2147483647 w 483"/>
                <a:gd name="T121" fmla="*/ 2147483647 h 260"/>
                <a:gd name="T122" fmla="*/ 2147483647 w 483"/>
                <a:gd name="T123" fmla="*/ 2147483647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rgbClr val="009775"/>
            </a:solidFill>
            <a:ln w="3175" cap="flat" cmpd="sng">
              <a:solidFill>
                <a:schemeClr val="bg1"/>
              </a:solidFill>
              <a:prstDash val="solid"/>
              <a:round/>
              <a:headEnd type="none" w="med" len="med"/>
              <a:tailEnd type="none" w="med" len="med"/>
            </a:ln>
            <a:effectLst/>
          </p:spPr>
          <p:txBody>
            <a:bodyPr/>
            <a:lstStyle/>
            <a:p>
              <a:pPr marL="0" marR="0" lvl="0" indent="0" algn="ctr" defTabSz="914400" eaLnBrk="1" fontAlgn="base" latinLnBrk="0" hangingPunct="1">
                <a:lnSpc>
                  <a:spcPct val="100000"/>
                </a:lnSpc>
                <a:spcBef>
                  <a:spcPct val="15000"/>
                </a:spcBef>
                <a:spcAft>
                  <a:spcPct val="0"/>
                </a:spcAft>
                <a:buClrTx/>
                <a:buSzTx/>
                <a:buFontTx/>
                <a:buNone/>
                <a:tabLst/>
                <a:defRPr/>
              </a:pPr>
              <a:endParaRPr kumimoji="0" lang="en-GB" sz="1400" b="1" i="0" u="none" strike="noStrike" kern="0" cap="none" spc="0" normalizeH="0" baseline="0" noProof="0" dirty="0">
                <a:ln>
                  <a:noFill/>
                </a:ln>
                <a:solidFill>
                  <a:sysClr val="window" lastClr="FFFFFF"/>
                </a:solidFill>
                <a:effectLst/>
                <a:uLnTx/>
                <a:uFillTx/>
                <a:latin typeface="Arial" charset="0"/>
                <a:ea typeface="ＭＳ Ｐゴシック" pitchFamily="34" charset="-128"/>
              </a:endParaRPr>
            </a:p>
          </p:txBody>
        </p:sp>
        <p:sp>
          <p:nvSpPr>
            <p:cNvPr id="1653" name="Freeform 1652">
              <a:extLst>
                <a:ext uri="{FF2B5EF4-FFF2-40B4-BE49-F238E27FC236}">
                  <a16:creationId xmlns:a16="http://schemas.microsoft.com/office/drawing/2014/main" xmlns="" id="{4F122892-5D50-A24E-971A-4452BD772454}"/>
                </a:ext>
              </a:extLst>
            </p:cNvPr>
            <p:cNvSpPr>
              <a:spLocks/>
            </p:cNvSpPr>
            <p:nvPr/>
          </p:nvSpPr>
          <p:spPr bwMode="auto">
            <a:xfrm>
              <a:off x="5539650" y="2322327"/>
              <a:ext cx="55539" cy="6001"/>
            </a:xfrm>
            <a:custGeom>
              <a:avLst/>
              <a:gdLst>
                <a:gd name="T0" fmla="*/ 2147483647 w 54"/>
                <a:gd name="T1" fmla="*/ 2147483647 h 6"/>
                <a:gd name="T2" fmla="*/ 2147483647 w 54"/>
                <a:gd name="T3" fmla="*/ 2147483647 h 6"/>
                <a:gd name="T4" fmla="*/ 2147483647 w 54"/>
                <a:gd name="T5" fmla="*/ 0 h 6"/>
                <a:gd name="T6" fmla="*/ 0 w 54"/>
                <a:gd name="T7" fmla="*/ 2147483647 h 6"/>
                <a:gd name="T8" fmla="*/ 2147483647 w 5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54" name="Freeform 1653">
              <a:extLst>
                <a:ext uri="{FF2B5EF4-FFF2-40B4-BE49-F238E27FC236}">
                  <a16:creationId xmlns:a16="http://schemas.microsoft.com/office/drawing/2014/main" xmlns="" id="{DC4E37A1-B6A7-0A4B-B76B-FB371B56644E}"/>
                </a:ext>
              </a:extLst>
            </p:cNvPr>
            <p:cNvSpPr>
              <a:spLocks/>
            </p:cNvSpPr>
            <p:nvPr/>
          </p:nvSpPr>
          <p:spPr bwMode="auto">
            <a:xfrm>
              <a:off x="5454492" y="1825552"/>
              <a:ext cx="786165" cy="536372"/>
            </a:xfrm>
            <a:custGeom>
              <a:avLst/>
              <a:gdLst>
                <a:gd name="T0" fmla="*/ 2147483647 w 129"/>
                <a:gd name="T1" fmla="*/ 2147483647 h 91"/>
                <a:gd name="T2" fmla="*/ 2147483647 w 129"/>
                <a:gd name="T3" fmla="*/ 2147483647 h 91"/>
                <a:gd name="T4" fmla="*/ 2147483647 w 129"/>
                <a:gd name="T5" fmla="*/ 2147483647 h 91"/>
                <a:gd name="T6" fmla="*/ 2147483647 w 129"/>
                <a:gd name="T7" fmla="*/ 2147483647 h 91"/>
                <a:gd name="T8" fmla="*/ 2147483647 w 129"/>
                <a:gd name="T9" fmla="*/ 2147483647 h 91"/>
                <a:gd name="T10" fmla="*/ 2147483647 w 129"/>
                <a:gd name="T11" fmla="*/ 2147483647 h 91"/>
                <a:gd name="T12" fmla="*/ 2147483647 w 129"/>
                <a:gd name="T13" fmla="*/ 2147483647 h 91"/>
                <a:gd name="T14" fmla="*/ 2147483647 w 129"/>
                <a:gd name="T15" fmla="*/ 2147483647 h 91"/>
                <a:gd name="T16" fmla="*/ 2147483647 w 129"/>
                <a:gd name="T17" fmla="*/ 2147483647 h 91"/>
                <a:gd name="T18" fmla="*/ 2147483647 w 129"/>
                <a:gd name="T19" fmla="*/ 2147483647 h 91"/>
                <a:gd name="T20" fmla="*/ 2147483647 w 129"/>
                <a:gd name="T21" fmla="*/ 2147483647 h 91"/>
                <a:gd name="T22" fmla="*/ 2147483647 w 129"/>
                <a:gd name="T23" fmla="*/ 2147483647 h 91"/>
                <a:gd name="T24" fmla="*/ 2147483647 w 129"/>
                <a:gd name="T25" fmla="*/ 2147483647 h 91"/>
                <a:gd name="T26" fmla="*/ 2147483647 w 129"/>
                <a:gd name="T27" fmla="*/ 2147483647 h 91"/>
                <a:gd name="T28" fmla="*/ 2147483647 w 129"/>
                <a:gd name="T29" fmla="*/ 2147483647 h 91"/>
                <a:gd name="T30" fmla="*/ 0 w 129"/>
                <a:gd name="T31" fmla="*/ 2147483647 h 91"/>
                <a:gd name="T32" fmla="*/ 2147483647 w 129"/>
                <a:gd name="T33" fmla="*/ 2147483647 h 91"/>
                <a:gd name="T34" fmla="*/ 2147483647 w 129"/>
                <a:gd name="T35" fmla="*/ 2147483647 h 91"/>
                <a:gd name="T36" fmla="*/ 2147483647 w 129"/>
                <a:gd name="T37" fmla="*/ 2147483647 h 91"/>
                <a:gd name="T38" fmla="*/ 2147483647 w 129"/>
                <a:gd name="T39" fmla="*/ 2147483647 h 91"/>
                <a:gd name="T40" fmla="*/ 2147483647 w 129"/>
                <a:gd name="T41" fmla="*/ 2147483647 h 91"/>
                <a:gd name="T42" fmla="*/ 2147483647 w 129"/>
                <a:gd name="T43" fmla="*/ 2147483647 h 91"/>
                <a:gd name="T44" fmla="*/ 2147483647 w 129"/>
                <a:gd name="T45" fmla="*/ 2147483647 h 91"/>
                <a:gd name="T46" fmla="*/ 2147483647 w 129"/>
                <a:gd name="T47" fmla="*/ 2147483647 h 91"/>
                <a:gd name="T48" fmla="*/ 2147483647 w 129"/>
                <a:gd name="T49" fmla="*/ 2147483647 h 91"/>
                <a:gd name="T50" fmla="*/ 2147483647 w 129"/>
                <a:gd name="T51" fmla="*/ 2147483647 h 91"/>
                <a:gd name="T52" fmla="*/ 2147483647 w 129"/>
                <a:gd name="T53" fmla="*/ 2147483647 h 91"/>
                <a:gd name="T54" fmla="*/ 2147483647 w 129"/>
                <a:gd name="T55" fmla="*/ 2147483647 h 91"/>
                <a:gd name="T56" fmla="*/ 2147483647 w 129"/>
                <a:gd name="T57" fmla="*/ 2147483647 h 91"/>
                <a:gd name="T58" fmla="*/ 2147483647 w 129"/>
                <a:gd name="T59" fmla="*/ 2147483647 h 91"/>
                <a:gd name="T60" fmla="*/ 2147483647 w 129"/>
                <a:gd name="T61" fmla="*/ 2147483647 h 91"/>
                <a:gd name="T62" fmla="*/ 2147483647 w 129"/>
                <a:gd name="T63" fmla="*/ 2147483647 h 91"/>
                <a:gd name="T64" fmla="*/ 2147483647 w 129"/>
                <a:gd name="T65" fmla="*/ 2147483647 h 91"/>
                <a:gd name="T66" fmla="*/ 2147483647 w 129"/>
                <a:gd name="T67" fmla="*/ 2147483647 h 91"/>
                <a:gd name="T68" fmla="*/ 2147483647 w 129"/>
                <a:gd name="T69" fmla="*/ 2147483647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55" name="Freeform 1654">
              <a:extLst>
                <a:ext uri="{FF2B5EF4-FFF2-40B4-BE49-F238E27FC236}">
                  <a16:creationId xmlns:a16="http://schemas.microsoft.com/office/drawing/2014/main" xmlns="" id="{F2C6AE97-D924-1F41-99F8-C2E2F60D14CD}"/>
                </a:ext>
              </a:extLst>
            </p:cNvPr>
            <p:cNvSpPr>
              <a:spLocks/>
            </p:cNvSpPr>
            <p:nvPr/>
          </p:nvSpPr>
          <p:spPr bwMode="auto">
            <a:xfrm>
              <a:off x="5502625" y="2304327"/>
              <a:ext cx="17278" cy="10799"/>
            </a:xfrm>
            <a:custGeom>
              <a:avLst/>
              <a:gdLst>
                <a:gd name="T0" fmla="*/ 0 w 18"/>
                <a:gd name="T1" fmla="*/ 0 h 12"/>
                <a:gd name="T2" fmla="*/ 0 w 18"/>
                <a:gd name="T3" fmla="*/ 2147483647 h 12"/>
                <a:gd name="T4" fmla="*/ 2147483647 w 18"/>
                <a:gd name="T5" fmla="*/ 2147483647 h 12"/>
                <a:gd name="T6" fmla="*/ 2147483647 w 18"/>
                <a:gd name="T7" fmla="*/ 2147483647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56" name="Rectangle 1655">
              <a:extLst>
                <a:ext uri="{FF2B5EF4-FFF2-40B4-BE49-F238E27FC236}">
                  <a16:creationId xmlns:a16="http://schemas.microsoft.com/office/drawing/2014/main" xmlns="" id="{30F75CFF-537E-4949-B19D-727A25320805}"/>
                </a:ext>
              </a:extLst>
            </p:cNvPr>
            <p:cNvSpPr>
              <a:spLocks noChangeArrowheads="1"/>
            </p:cNvSpPr>
            <p:nvPr/>
          </p:nvSpPr>
          <p:spPr bwMode="auto">
            <a:xfrm>
              <a:off x="4867029" y="2025942"/>
              <a:ext cx="7405" cy="1200"/>
            </a:xfrm>
            <a:prstGeom prst="rect">
              <a:avLst/>
            </a:prstGeom>
            <a:solidFill>
              <a:schemeClr val="bg2"/>
            </a:solidFill>
            <a:ln w="3175">
              <a:solidFill>
                <a:schemeClr val="bg1"/>
              </a:solidFill>
              <a:miter lim="800000"/>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US"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57" name="Freeform 1656">
              <a:extLst>
                <a:ext uri="{FF2B5EF4-FFF2-40B4-BE49-F238E27FC236}">
                  <a16:creationId xmlns:a16="http://schemas.microsoft.com/office/drawing/2014/main" xmlns="" id="{88DF4B78-76B4-A145-8A8B-C602F9352C9D}"/>
                </a:ext>
              </a:extLst>
            </p:cNvPr>
            <p:cNvSpPr>
              <a:spLocks/>
            </p:cNvSpPr>
            <p:nvPr/>
          </p:nvSpPr>
          <p:spPr bwMode="auto">
            <a:xfrm>
              <a:off x="4643643" y="1152390"/>
              <a:ext cx="504775" cy="579568"/>
            </a:xfrm>
            <a:custGeom>
              <a:avLst/>
              <a:gdLst>
                <a:gd name="T0" fmla="*/ 2147483647 w 83"/>
                <a:gd name="T1" fmla="*/ 2147483647 h 98"/>
                <a:gd name="T2" fmla="*/ 2147483647 w 83"/>
                <a:gd name="T3" fmla="*/ 2147483647 h 98"/>
                <a:gd name="T4" fmla="*/ 2147483647 w 83"/>
                <a:gd name="T5" fmla="*/ 2147483647 h 98"/>
                <a:gd name="T6" fmla="*/ 2147483647 w 83"/>
                <a:gd name="T7" fmla="*/ 2147483647 h 98"/>
                <a:gd name="T8" fmla="*/ 2147483647 w 83"/>
                <a:gd name="T9" fmla="*/ 2147483647 h 98"/>
                <a:gd name="T10" fmla="*/ 2147483647 w 83"/>
                <a:gd name="T11" fmla="*/ 2147483647 h 98"/>
                <a:gd name="T12" fmla="*/ 2147483647 w 83"/>
                <a:gd name="T13" fmla="*/ 2147483647 h 98"/>
                <a:gd name="T14" fmla="*/ 2147483647 w 83"/>
                <a:gd name="T15" fmla="*/ 2147483647 h 98"/>
                <a:gd name="T16" fmla="*/ 2147483647 w 83"/>
                <a:gd name="T17" fmla="*/ 2147483647 h 98"/>
                <a:gd name="T18" fmla="*/ 2147483647 w 83"/>
                <a:gd name="T19" fmla="*/ 2147483647 h 98"/>
                <a:gd name="T20" fmla="*/ 2147483647 w 83"/>
                <a:gd name="T21" fmla="*/ 2147483647 h 98"/>
                <a:gd name="T22" fmla="*/ 2147483647 w 83"/>
                <a:gd name="T23" fmla="*/ 2147483647 h 98"/>
                <a:gd name="T24" fmla="*/ 2147483647 w 83"/>
                <a:gd name="T25" fmla="*/ 2147483647 h 98"/>
                <a:gd name="T26" fmla="*/ 2147483647 w 83"/>
                <a:gd name="T27" fmla="*/ 2147483647 h 98"/>
                <a:gd name="T28" fmla="*/ 2147483647 w 83"/>
                <a:gd name="T29" fmla="*/ 2147483647 h 98"/>
                <a:gd name="T30" fmla="*/ 2147483647 w 83"/>
                <a:gd name="T31" fmla="*/ 2147483647 h 98"/>
                <a:gd name="T32" fmla="*/ 2147483647 w 83"/>
                <a:gd name="T33" fmla="*/ 2147483647 h 98"/>
                <a:gd name="T34" fmla="*/ 2147483647 w 83"/>
                <a:gd name="T35" fmla="*/ 2147483647 h 98"/>
                <a:gd name="T36" fmla="*/ 2147483647 w 83"/>
                <a:gd name="T37" fmla="*/ 2147483647 h 98"/>
                <a:gd name="T38" fmla="*/ 2147483647 w 83"/>
                <a:gd name="T39" fmla="*/ 2147483647 h 98"/>
                <a:gd name="T40" fmla="*/ 2147483647 w 83"/>
                <a:gd name="T41" fmla="*/ 2147483647 h 98"/>
                <a:gd name="T42" fmla="*/ 2147483647 w 83"/>
                <a:gd name="T43" fmla="*/ 2147483647 h 98"/>
                <a:gd name="T44" fmla="*/ 2147483647 w 83"/>
                <a:gd name="T45" fmla="*/ 2147483647 h 98"/>
                <a:gd name="T46" fmla="*/ 2147483647 w 83"/>
                <a:gd name="T47" fmla="*/ 2147483647 h 98"/>
                <a:gd name="T48" fmla="*/ 2147483647 w 83"/>
                <a:gd name="T49" fmla="*/ 2147483647 h 98"/>
                <a:gd name="T50" fmla="*/ 2147483647 w 83"/>
                <a:gd name="T51" fmla="*/ 0 h 98"/>
                <a:gd name="T52" fmla="*/ 2147483647 w 83"/>
                <a:gd name="T53" fmla="*/ 2147483647 h 98"/>
                <a:gd name="T54" fmla="*/ 2147483647 w 83"/>
                <a:gd name="T55" fmla="*/ 2147483647 h 98"/>
                <a:gd name="T56" fmla="*/ 2147483647 w 83"/>
                <a:gd name="T57" fmla="*/ 2147483647 h 98"/>
                <a:gd name="T58" fmla="*/ 2147483647 w 83"/>
                <a:gd name="T59" fmla="*/ 2147483647 h 98"/>
                <a:gd name="T60" fmla="*/ 2147483647 w 83"/>
                <a:gd name="T61" fmla="*/ 2147483647 h 98"/>
                <a:gd name="T62" fmla="*/ 2147483647 w 83"/>
                <a:gd name="T63" fmla="*/ 2147483647 h 98"/>
                <a:gd name="T64" fmla="*/ 2147483647 w 83"/>
                <a:gd name="T65" fmla="*/ 2147483647 h 98"/>
                <a:gd name="T66" fmla="*/ 2147483647 w 83"/>
                <a:gd name="T67" fmla="*/ 2147483647 h 98"/>
                <a:gd name="T68" fmla="*/ 2147483647 w 83"/>
                <a:gd name="T69" fmla="*/ 2147483647 h 98"/>
                <a:gd name="T70" fmla="*/ 2147483647 w 83"/>
                <a:gd name="T71" fmla="*/ 2147483647 h 98"/>
                <a:gd name="T72" fmla="*/ 2147483647 w 83"/>
                <a:gd name="T73" fmla="*/ 2147483647 h 98"/>
                <a:gd name="T74" fmla="*/ 2147483647 w 83"/>
                <a:gd name="T75" fmla="*/ 2147483647 h 98"/>
                <a:gd name="T76" fmla="*/ 2147483647 w 83"/>
                <a:gd name="T77" fmla="*/ 2147483647 h 98"/>
                <a:gd name="T78" fmla="*/ 2147483647 w 83"/>
                <a:gd name="T79" fmla="*/ 2147483647 h 98"/>
                <a:gd name="T80" fmla="*/ 2147483647 w 83"/>
                <a:gd name="T81" fmla="*/ 2147483647 h 98"/>
                <a:gd name="T82" fmla="*/ 2147483647 w 83"/>
                <a:gd name="T83" fmla="*/ 2147483647 h 98"/>
                <a:gd name="T84" fmla="*/ 2147483647 w 83"/>
                <a:gd name="T85" fmla="*/ 2147483647 h 98"/>
                <a:gd name="T86" fmla="*/ 2147483647 w 83"/>
                <a:gd name="T87" fmla="*/ 2147483647 h 98"/>
                <a:gd name="T88" fmla="*/ 2147483647 w 83"/>
                <a:gd name="T89" fmla="*/ 2147483647 h 98"/>
                <a:gd name="T90" fmla="*/ 2147483647 w 83"/>
                <a:gd name="T91" fmla="*/ 2147483647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58" name="Freeform 1657">
              <a:extLst>
                <a:ext uri="{FF2B5EF4-FFF2-40B4-BE49-F238E27FC236}">
                  <a16:creationId xmlns:a16="http://schemas.microsoft.com/office/drawing/2014/main" xmlns="" id="{1B1A2CF3-29D5-A74F-992B-4B1F623679F6}"/>
                </a:ext>
              </a:extLst>
            </p:cNvPr>
            <p:cNvSpPr>
              <a:spLocks/>
            </p:cNvSpPr>
            <p:nvPr/>
          </p:nvSpPr>
          <p:spPr bwMode="auto">
            <a:xfrm>
              <a:off x="4764591" y="1265185"/>
              <a:ext cx="249303" cy="554369"/>
            </a:xfrm>
            <a:custGeom>
              <a:avLst/>
              <a:gdLst>
                <a:gd name="T0" fmla="*/ 320675 w 10000"/>
                <a:gd name="T1" fmla="*/ 163881 h 9895"/>
                <a:gd name="T2" fmla="*/ 312851 w 10000"/>
                <a:gd name="T3" fmla="*/ 117037 h 9895"/>
                <a:gd name="T4" fmla="*/ 297202 w 10000"/>
                <a:gd name="T5" fmla="*/ 46844 h 9895"/>
                <a:gd name="T6" fmla="*/ 273760 w 10000"/>
                <a:gd name="T7" fmla="*/ 38988 h 9895"/>
                <a:gd name="T8" fmla="*/ 242462 w 10000"/>
                <a:gd name="T9" fmla="*/ 0 h 9895"/>
                <a:gd name="T10" fmla="*/ 226813 w 10000"/>
                <a:gd name="T11" fmla="*/ 23422 h 9895"/>
                <a:gd name="T12" fmla="*/ 211164 w 10000"/>
                <a:gd name="T13" fmla="*/ 38988 h 9895"/>
                <a:gd name="T14" fmla="*/ 172074 w 10000"/>
                <a:gd name="T15" fmla="*/ 70192 h 9895"/>
                <a:gd name="T16" fmla="*/ 140776 w 10000"/>
                <a:gd name="T17" fmla="*/ 85832 h 9895"/>
                <a:gd name="T18" fmla="*/ 140776 w 10000"/>
                <a:gd name="T19" fmla="*/ 124819 h 9895"/>
                <a:gd name="T20" fmla="*/ 109511 w 10000"/>
                <a:gd name="T21" fmla="*/ 187229 h 9895"/>
                <a:gd name="T22" fmla="*/ 86037 w 10000"/>
                <a:gd name="T23" fmla="*/ 241856 h 9895"/>
                <a:gd name="T24" fmla="*/ 78213 w 10000"/>
                <a:gd name="T25" fmla="*/ 288700 h 9895"/>
                <a:gd name="T26" fmla="*/ 46915 w 10000"/>
                <a:gd name="T27" fmla="*/ 319905 h 9895"/>
                <a:gd name="T28" fmla="*/ 31298 w 10000"/>
                <a:gd name="T29" fmla="*/ 358893 h 9895"/>
                <a:gd name="T30" fmla="*/ 31298 w 10000"/>
                <a:gd name="T31" fmla="*/ 436942 h 9895"/>
                <a:gd name="T32" fmla="*/ 31298 w 10000"/>
                <a:gd name="T33" fmla="*/ 475929 h 9895"/>
                <a:gd name="T34" fmla="*/ 31298 w 10000"/>
                <a:gd name="T35" fmla="*/ 522774 h 9895"/>
                <a:gd name="T36" fmla="*/ 7824 w 10000"/>
                <a:gd name="T37" fmla="*/ 569544 h 9895"/>
                <a:gd name="T38" fmla="*/ 15649 w 10000"/>
                <a:gd name="T39" fmla="*/ 616388 h 9895"/>
                <a:gd name="T40" fmla="*/ 55797 w 10000"/>
                <a:gd name="T41" fmla="*/ 669904 h 9895"/>
                <a:gd name="T42" fmla="*/ 61217 w 10000"/>
                <a:gd name="T43" fmla="*/ 718453 h 9895"/>
                <a:gd name="T44" fmla="*/ 78213 w 10000"/>
                <a:gd name="T45" fmla="*/ 733425 h 9895"/>
                <a:gd name="T46" fmla="*/ 101686 w 10000"/>
                <a:gd name="T47" fmla="*/ 702220 h 9895"/>
                <a:gd name="T48" fmla="*/ 140776 w 10000"/>
                <a:gd name="T49" fmla="*/ 671015 h 9895"/>
                <a:gd name="T50" fmla="*/ 148601 w 10000"/>
                <a:gd name="T51" fmla="*/ 585183 h 9895"/>
                <a:gd name="T52" fmla="*/ 187723 w 10000"/>
                <a:gd name="T53" fmla="*/ 569544 h 9895"/>
                <a:gd name="T54" fmla="*/ 179899 w 10000"/>
                <a:gd name="T55" fmla="*/ 507134 h 9895"/>
                <a:gd name="T56" fmla="*/ 164250 w 10000"/>
                <a:gd name="T57" fmla="*/ 436942 h 9895"/>
                <a:gd name="T58" fmla="*/ 187723 w 10000"/>
                <a:gd name="T59" fmla="*/ 358893 h 9895"/>
                <a:gd name="T60" fmla="*/ 258111 w 10000"/>
                <a:gd name="T61" fmla="*/ 312123 h 9895"/>
                <a:gd name="T62" fmla="*/ 258111 w 10000"/>
                <a:gd name="T63" fmla="*/ 265278 h 9895"/>
                <a:gd name="T64" fmla="*/ 297202 w 10000"/>
                <a:gd name="T65" fmla="*/ 210651 h 9895"/>
                <a:gd name="T66" fmla="*/ 320675 w 10000"/>
                <a:gd name="T67" fmla="*/ 210651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59" name="Freeform 1658">
              <a:extLst>
                <a:ext uri="{FF2B5EF4-FFF2-40B4-BE49-F238E27FC236}">
                  <a16:creationId xmlns:a16="http://schemas.microsoft.com/office/drawing/2014/main" xmlns="" id="{0A9D3294-B4A9-7247-A8E1-AFB82DC4262D}"/>
                </a:ext>
              </a:extLst>
            </p:cNvPr>
            <p:cNvSpPr>
              <a:spLocks/>
            </p:cNvSpPr>
            <p:nvPr/>
          </p:nvSpPr>
          <p:spPr bwMode="auto">
            <a:xfrm>
              <a:off x="4978104" y="1920349"/>
              <a:ext cx="346801" cy="217186"/>
            </a:xfrm>
            <a:custGeom>
              <a:avLst/>
              <a:gdLst>
                <a:gd name="T0" fmla="*/ 2147483647 w 57"/>
                <a:gd name="T1" fmla="*/ 2147483647 h 37"/>
                <a:gd name="T2" fmla="*/ 2147483647 w 57"/>
                <a:gd name="T3" fmla="*/ 2147483647 h 37"/>
                <a:gd name="T4" fmla="*/ 2147483647 w 57"/>
                <a:gd name="T5" fmla="*/ 2147483647 h 37"/>
                <a:gd name="T6" fmla="*/ 2147483647 w 57"/>
                <a:gd name="T7" fmla="*/ 2147483647 h 37"/>
                <a:gd name="T8" fmla="*/ 2147483647 w 57"/>
                <a:gd name="T9" fmla="*/ 2147483647 h 37"/>
                <a:gd name="T10" fmla="*/ 2147483647 w 57"/>
                <a:gd name="T11" fmla="*/ 2147483647 h 37"/>
                <a:gd name="T12" fmla="*/ 2147483647 w 57"/>
                <a:gd name="T13" fmla="*/ 2147483647 h 37"/>
                <a:gd name="T14" fmla="*/ 2147483647 w 57"/>
                <a:gd name="T15" fmla="*/ 2147483647 h 37"/>
                <a:gd name="T16" fmla="*/ 2147483647 w 57"/>
                <a:gd name="T17" fmla="*/ 2147483647 h 37"/>
                <a:gd name="T18" fmla="*/ 2147483647 w 57"/>
                <a:gd name="T19" fmla="*/ 2147483647 h 37"/>
                <a:gd name="T20" fmla="*/ 2147483647 w 57"/>
                <a:gd name="T21" fmla="*/ 2147483647 h 37"/>
                <a:gd name="T22" fmla="*/ 2147483647 w 57"/>
                <a:gd name="T23" fmla="*/ 0 h 37"/>
                <a:gd name="T24" fmla="*/ 2147483647 w 57"/>
                <a:gd name="T25" fmla="*/ 0 h 37"/>
                <a:gd name="T26" fmla="*/ 2147483647 w 57"/>
                <a:gd name="T27" fmla="*/ 2147483647 h 37"/>
                <a:gd name="T28" fmla="*/ 2147483647 w 57"/>
                <a:gd name="T29" fmla="*/ 2147483647 h 37"/>
                <a:gd name="T30" fmla="*/ 2147483647 w 57"/>
                <a:gd name="T31" fmla="*/ 2147483647 h 37"/>
                <a:gd name="T32" fmla="*/ 2147483647 w 57"/>
                <a:gd name="T33" fmla="*/ 2147483647 h 37"/>
                <a:gd name="T34" fmla="*/ 2147483647 w 57"/>
                <a:gd name="T35" fmla="*/ 2147483647 h 37"/>
                <a:gd name="T36" fmla="*/ 2147483647 w 57"/>
                <a:gd name="T37" fmla="*/ 2147483647 h 37"/>
                <a:gd name="T38" fmla="*/ 2147483647 w 57"/>
                <a:gd name="T39" fmla="*/ 2147483647 h 37"/>
                <a:gd name="T40" fmla="*/ 2147483647 w 57"/>
                <a:gd name="T41" fmla="*/ 2147483647 h 37"/>
                <a:gd name="T42" fmla="*/ 2147483647 w 57"/>
                <a:gd name="T43" fmla="*/ 2147483647 h 37"/>
                <a:gd name="T44" fmla="*/ 0 w 57"/>
                <a:gd name="T45" fmla="*/ 2147483647 h 37"/>
                <a:gd name="T46" fmla="*/ 0 w 57"/>
                <a:gd name="T47" fmla="*/ 2147483647 h 37"/>
                <a:gd name="T48" fmla="*/ 2147483647 w 57"/>
                <a:gd name="T49" fmla="*/ 2147483647 h 37"/>
                <a:gd name="T50" fmla="*/ 2147483647 w 57"/>
                <a:gd name="T51" fmla="*/ 2147483647 h 37"/>
                <a:gd name="T52" fmla="*/ 2147483647 w 57"/>
                <a:gd name="T53" fmla="*/ 2147483647 h 37"/>
                <a:gd name="T54" fmla="*/ 2147483647 w 57"/>
                <a:gd name="T55" fmla="*/ 2147483647 h 37"/>
                <a:gd name="T56" fmla="*/ 2147483647 w 57"/>
                <a:gd name="T57" fmla="*/ 2147483647 h 37"/>
                <a:gd name="T58" fmla="*/ 2147483647 w 57"/>
                <a:gd name="T59" fmla="*/ 2147483647 h 37"/>
                <a:gd name="T60" fmla="*/ 2147483647 w 57"/>
                <a:gd name="T61" fmla="*/ 2147483647 h 37"/>
                <a:gd name="T62" fmla="*/ 2147483647 w 57"/>
                <a:gd name="T63" fmla="*/ 2147483647 h 37"/>
                <a:gd name="T64" fmla="*/ 2147483647 w 57"/>
                <a:gd name="T65" fmla="*/ 2147483647 h 37"/>
                <a:gd name="T66" fmla="*/ 2147483647 w 57"/>
                <a:gd name="T67" fmla="*/ 2147483647 h 37"/>
                <a:gd name="T68" fmla="*/ 2147483647 w 57"/>
                <a:gd name="T69" fmla="*/ 2147483647 h 37"/>
                <a:gd name="T70" fmla="*/ 2147483647 w 57"/>
                <a:gd name="T71" fmla="*/ 2147483647 h 37"/>
                <a:gd name="T72" fmla="*/ 2147483647 w 57"/>
                <a:gd name="T73" fmla="*/ 2147483647 h 37"/>
                <a:gd name="T74" fmla="*/ 2147483647 w 57"/>
                <a:gd name="T75" fmla="*/ 2147483647 h 37"/>
                <a:gd name="T76" fmla="*/ 2147483647 w 57"/>
                <a:gd name="T77" fmla="*/ 2147483647 h 37"/>
                <a:gd name="T78" fmla="*/ 2147483647 w 57"/>
                <a:gd name="T79" fmla="*/ 2147483647 h 37"/>
                <a:gd name="T80" fmla="*/ 2147483647 w 57"/>
                <a:gd name="T81" fmla="*/ 2147483647 h 37"/>
                <a:gd name="T82" fmla="*/ 2147483647 w 57"/>
                <a:gd name="T83" fmla="*/ 2147483647 h 37"/>
                <a:gd name="T84" fmla="*/ 2147483647 w 57"/>
                <a:gd name="T85" fmla="*/ 2147483647 h 37"/>
                <a:gd name="T86" fmla="*/ 2147483647 w 57"/>
                <a:gd name="T87" fmla="*/ 2147483647 h 37"/>
                <a:gd name="T88" fmla="*/ 2147483647 w 57"/>
                <a:gd name="T89" fmla="*/ 2147483647 h 37"/>
                <a:gd name="T90" fmla="*/ 2147483647 w 57"/>
                <a:gd name="T91" fmla="*/ 2147483647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60" name="Freeform 1659">
              <a:extLst>
                <a:ext uri="{FF2B5EF4-FFF2-40B4-BE49-F238E27FC236}">
                  <a16:creationId xmlns:a16="http://schemas.microsoft.com/office/drawing/2014/main" xmlns="" id="{C2D8D15D-86FE-7C4E-8A91-B6E447821366}"/>
                </a:ext>
              </a:extLst>
            </p:cNvPr>
            <p:cNvSpPr>
              <a:spLocks/>
            </p:cNvSpPr>
            <p:nvPr/>
          </p:nvSpPr>
          <p:spPr bwMode="auto">
            <a:xfrm>
              <a:off x="5178037" y="1920348"/>
              <a:ext cx="43195" cy="22799"/>
            </a:xfrm>
            <a:custGeom>
              <a:avLst/>
              <a:gdLst>
                <a:gd name="T0" fmla="*/ 2147483647 w 42"/>
                <a:gd name="T1" fmla="*/ 2147483647 h 24"/>
                <a:gd name="T2" fmla="*/ 2147483647 w 42"/>
                <a:gd name="T3" fmla="*/ 0 h 24"/>
                <a:gd name="T4" fmla="*/ 0 w 42"/>
                <a:gd name="T5" fmla="*/ 2147483647 h 24"/>
                <a:gd name="T6" fmla="*/ 2147483647 w 42"/>
                <a:gd name="T7" fmla="*/ 2147483647 h 24"/>
                <a:gd name="T8" fmla="*/ 2147483647 w 42"/>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61" name="Freeform 1660">
              <a:extLst>
                <a:ext uri="{FF2B5EF4-FFF2-40B4-BE49-F238E27FC236}">
                  <a16:creationId xmlns:a16="http://schemas.microsoft.com/office/drawing/2014/main" xmlns="" id="{79EB51EC-CD26-0647-8DC7-66F557B7F667}"/>
                </a:ext>
              </a:extLst>
            </p:cNvPr>
            <p:cNvSpPr>
              <a:spLocks/>
            </p:cNvSpPr>
            <p:nvPr/>
          </p:nvSpPr>
          <p:spPr bwMode="auto">
            <a:xfrm>
              <a:off x="4934908" y="1825554"/>
              <a:ext cx="60475" cy="35998"/>
            </a:xfrm>
            <a:custGeom>
              <a:avLst/>
              <a:gdLst>
                <a:gd name="T0" fmla="*/ 2147483647 w 60"/>
                <a:gd name="T1" fmla="*/ 2147483647 h 36"/>
                <a:gd name="T2" fmla="*/ 2147483647 w 60"/>
                <a:gd name="T3" fmla="*/ 2147483647 h 36"/>
                <a:gd name="T4" fmla="*/ 2147483647 w 60"/>
                <a:gd name="T5" fmla="*/ 2147483647 h 36"/>
                <a:gd name="T6" fmla="*/ 2147483647 w 60"/>
                <a:gd name="T7" fmla="*/ 2147483647 h 36"/>
                <a:gd name="T8" fmla="*/ 2147483647 w 60"/>
                <a:gd name="T9" fmla="*/ 0 h 36"/>
                <a:gd name="T10" fmla="*/ 2147483647 w 60"/>
                <a:gd name="T11" fmla="*/ 0 h 36"/>
                <a:gd name="T12" fmla="*/ 2147483647 w 60"/>
                <a:gd name="T13" fmla="*/ 2147483647 h 36"/>
                <a:gd name="T14" fmla="*/ 0 w 60"/>
                <a:gd name="T15" fmla="*/ 2147483647 h 36"/>
                <a:gd name="T16" fmla="*/ 2147483647 w 60"/>
                <a:gd name="T17" fmla="*/ 2147483647 h 36"/>
                <a:gd name="T18" fmla="*/ 2147483647 w 60"/>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62" name="Freeform 1661">
              <a:extLst>
                <a:ext uri="{FF2B5EF4-FFF2-40B4-BE49-F238E27FC236}">
                  <a16:creationId xmlns:a16="http://schemas.microsoft.com/office/drawing/2014/main" xmlns="" id="{AACEE21B-2F61-DC4D-A5D4-879DB41E9F71}"/>
                </a:ext>
              </a:extLst>
            </p:cNvPr>
            <p:cNvSpPr>
              <a:spLocks/>
            </p:cNvSpPr>
            <p:nvPr/>
          </p:nvSpPr>
          <p:spPr bwMode="auto">
            <a:xfrm>
              <a:off x="4825066" y="1843552"/>
              <a:ext cx="188828" cy="164390"/>
            </a:xfrm>
            <a:custGeom>
              <a:avLst/>
              <a:gdLst>
                <a:gd name="T0" fmla="*/ 2147483647 w 31"/>
                <a:gd name="T1" fmla="*/ 2147483647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2147483647 h 28"/>
                <a:gd name="T18" fmla="*/ 2147483647 w 31"/>
                <a:gd name="T19" fmla="*/ 2147483647 h 28"/>
                <a:gd name="T20" fmla="*/ 2147483647 w 31"/>
                <a:gd name="T21" fmla="*/ 2147483647 h 28"/>
                <a:gd name="T22" fmla="*/ 2147483647 w 31"/>
                <a:gd name="T23" fmla="*/ 2147483647 h 28"/>
                <a:gd name="T24" fmla="*/ 2147483647 w 31"/>
                <a:gd name="T25" fmla="*/ 2147483647 h 28"/>
                <a:gd name="T26" fmla="*/ 2147483647 w 31"/>
                <a:gd name="T27" fmla="*/ 2147483647 h 28"/>
                <a:gd name="T28" fmla="*/ 2147483647 w 31"/>
                <a:gd name="T29" fmla="*/ 2147483647 h 28"/>
                <a:gd name="T30" fmla="*/ 2147483647 w 31"/>
                <a:gd name="T31" fmla="*/ 2147483647 h 28"/>
                <a:gd name="T32" fmla="*/ 2147483647 w 31"/>
                <a:gd name="T33" fmla="*/ 2147483647 h 28"/>
                <a:gd name="T34" fmla="*/ 2147483647 w 31"/>
                <a:gd name="T35" fmla="*/ 2147483647 h 28"/>
                <a:gd name="T36" fmla="*/ 2147483647 w 31"/>
                <a:gd name="T37" fmla="*/ 2147483647 h 28"/>
                <a:gd name="T38" fmla="*/ 2147483647 w 31"/>
                <a:gd name="T39" fmla="*/ 2147483647 h 28"/>
                <a:gd name="T40" fmla="*/ 2147483647 w 31"/>
                <a:gd name="T41" fmla="*/ 2147483647 h 28"/>
                <a:gd name="T42" fmla="*/ 2147483647 w 31"/>
                <a:gd name="T43" fmla="*/ 2147483647 h 28"/>
                <a:gd name="T44" fmla="*/ 2147483647 w 31"/>
                <a:gd name="T45" fmla="*/ 2147483647 h 28"/>
                <a:gd name="T46" fmla="*/ 2147483647 w 31"/>
                <a:gd name="T47" fmla="*/ 0 h 28"/>
                <a:gd name="T48" fmla="*/ 2147483647 w 31"/>
                <a:gd name="T49" fmla="*/ 2147483647 h 28"/>
                <a:gd name="T50" fmla="*/ 2147483647 w 31"/>
                <a:gd name="T51" fmla="*/ 2147483647 h 28"/>
                <a:gd name="T52" fmla="*/ 2147483647 w 31"/>
                <a:gd name="T53" fmla="*/ 0 h 28"/>
                <a:gd name="T54" fmla="*/ 2147483647 w 31"/>
                <a:gd name="T55" fmla="*/ 0 h 28"/>
                <a:gd name="T56" fmla="*/ 2147483647 w 31"/>
                <a:gd name="T57" fmla="*/ 2147483647 h 28"/>
                <a:gd name="T58" fmla="*/ 2147483647 w 31"/>
                <a:gd name="T59" fmla="*/ 2147483647 h 28"/>
                <a:gd name="T60" fmla="*/ 0 w 31"/>
                <a:gd name="T61" fmla="*/ 2147483647 h 28"/>
                <a:gd name="T62" fmla="*/ 0 w 31"/>
                <a:gd name="T63" fmla="*/ 2147483647 h 28"/>
                <a:gd name="T64" fmla="*/ 2147483647 w 31"/>
                <a:gd name="T65" fmla="*/ 2147483647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63" name="Freeform 1662">
              <a:extLst>
                <a:ext uri="{FF2B5EF4-FFF2-40B4-BE49-F238E27FC236}">
                  <a16:creationId xmlns:a16="http://schemas.microsoft.com/office/drawing/2014/main" xmlns="" id="{F56A8FED-2F90-0647-A463-CE71ADDD9A2B}"/>
                </a:ext>
              </a:extLst>
            </p:cNvPr>
            <p:cNvSpPr>
              <a:spLocks/>
            </p:cNvSpPr>
            <p:nvPr/>
          </p:nvSpPr>
          <p:spPr bwMode="auto">
            <a:xfrm>
              <a:off x="4556018" y="2616309"/>
              <a:ext cx="306073" cy="219588"/>
            </a:xfrm>
            <a:custGeom>
              <a:avLst/>
              <a:gdLst>
                <a:gd name="T0" fmla="*/ 2147483647 w 300"/>
                <a:gd name="T1" fmla="*/ 2147483647 h 223"/>
                <a:gd name="T2" fmla="*/ 2147483647 w 300"/>
                <a:gd name="T3" fmla="*/ 2147483647 h 223"/>
                <a:gd name="T4" fmla="*/ 2147483647 w 300"/>
                <a:gd name="T5" fmla="*/ 2147483647 h 223"/>
                <a:gd name="T6" fmla="*/ 2147483647 w 300"/>
                <a:gd name="T7" fmla="*/ 2147483647 h 223"/>
                <a:gd name="T8" fmla="*/ 2147483647 w 300"/>
                <a:gd name="T9" fmla="*/ 2147483647 h 223"/>
                <a:gd name="T10" fmla="*/ 2147483647 w 300"/>
                <a:gd name="T11" fmla="*/ 2147483647 h 223"/>
                <a:gd name="T12" fmla="*/ 2147483647 w 300"/>
                <a:gd name="T13" fmla="*/ 2147483647 h 223"/>
                <a:gd name="T14" fmla="*/ 2147483647 w 300"/>
                <a:gd name="T15" fmla="*/ 2147483647 h 223"/>
                <a:gd name="T16" fmla="*/ 2147483647 w 300"/>
                <a:gd name="T17" fmla="*/ 2147483647 h 223"/>
                <a:gd name="T18" fmla="*/ 2147483647 w 300"/>
                <a:gd name="T19" fmla="*/ 2147483647 h 223"/>
                <a:gd name="T20" fmla="*/ 2147483647 w 300"/>
                <a:gd name="T21" fmla="*/ 2147483647 h 223"/>
                <a:gd name="T22" fmla="*/ 2147483647 w 300"/>
                <a:gd name="T23" fmla="*/ 2147483647 h 223"/>
                <a:gd name="T24" fmla="*/ 2147483647 w 300"/>
                <a:gd name="T25" fmla="*/ 2147483647 h 223"/>
                <a:gd name="T26" fmla="*/ 2147483647 w 300"/>
                <a:gd name="T27" fmla="*/ 2147483647 h 223"/>
                <a:gd name="T28" fmla="*/ 2147483647 w 300"/>
                <a:gd name="T29" fmla="*/ 2147483647 h 223"/>
                <a:gd name="T30" fmla="*/ 2147483647 w 300"/>
                <a:gd name="T31" fmla="*/ 0 h 223"/>
                <a:gd name="T32" fmla="*/ 2147483647 w 300"/>
                <a:gd name="T33" fmla="*/ 2147483647 h 223"/>
                <a:gd name="T34" fmla="*/ 2147483647 w 300"/>
                <a:gd name="T35" fmla="*/ 2147483647 h 223"/>
                <a:gd name="T36" fmla="*/ 2147483647 w 300"/>
                <a:gd name="T37" fmla="*/ 2147483647 h 223"/>
                <a:gd name="T38" fmla="*/ 2147483647 w 300"/>
                <a:gd name="T39" fmla="*/ 2147483647 h 223"/>
                <a:gd name="T40" fmla="*/ 2147483647 w 300"/>
                <a:gd name="T41" fmla="*/ 2147483647 h 223"/>
                <a:gd name="T42" fmla="*/ 2147483647 w 300"/>
                <a:gd name="T43" fmla="*/ 2147483647 h 223"/>
                <a:gd name="T44" fmla="*/ 0 w 300"/>
                <a:gd name="T45" fmla="*/ 2147483647 h 223"/>
                <a:gd name="T46" fmla="*/ 2147483647 w 300"/>
                <a:gd name="T47" fmla="*/ 2147483647 h 223"/>
                <a:gd name="T48" fmla="*/ 2147483647 w 300"/>
                <a:gd name="T49" fmla="*/ 2147483647 h 223"/>
                <a:gd name="T50" fmla="*/ 2147483647 w 300"/>
                <a:gd name="T51" fmla="*/ 2147483647 h 223"/>
                <a:gd name="T52" fmla="*/ 2147483647 w 300"/>
                <a:gd name="T53" fmla="*/ 2147483647 h 223"/>
                <a:gd name="T54" fmla="*/ 2147483647 w 300"/>
                <a:gd name="T55" fmla="*/ 2147483647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64" name="Freeform 1663">
              <a:extLst>
                <a:ext uri="{FF2B5EF4-FFF2-40B4-BE49-F238E27FC236}">
                  <a16:creationId xmlns:a16="http://schemas.microsoft.com/office/drawing/2014/main" xmlns="" id="{77657B29-CC6D-1D4D-959C-0C1D18007664}"/>
                </a:ext>
              </a:extLst>
            </p:cNvPr>
            <p:cNvSpPr>
              <a:spLocks/>
            </p:cNvSpPr>
            <p:nvPr/>
          </p:nvSpPr>
          <p:spPr bwMode="auto">
            <a:xfrm>
              <a:off x="4556018" y="2616309"/>
              <a:ext cx="306073" cy="219588"/>
            </a:xfrm>
            <a:custGeom>
              <a:avLst/>
              <a:gdLst>
                <a:gd name="T0" fmla="*/ 2147483647 w 300"/>
                <a:gd name="T1" fmla="*/ 2147483647 h 223"/>
                <a:gd name="T2" fmla="*/ 2147483647 w 300"/>
                <a:gd name="T3" fmla="*/ 2147483647 h 223"/>
                <a:gd name="T4" fmla="*/ 2147483647 w 300"/>
                <a:gd name="T5" fmla="*/ 2147483647 h 223"/>
                <a:gd name="T6" fmla="*/ 2147483647 w 300"/>
                <a:gd name="T7" fmla="*/ 2147483647 h 223"/>
                <a:gd name="T8" fmla="*/ 2147483647 w 300"/>
                <a:gd name="T9" fmla="*/ 2147483647 h 223"/>
                <a:gd name="T10" fmla="*/ 2147483647 w 300"/>
                <a:gd name="T11" fmla="*/ 2147483647 h 223"/>
                <a:gd name="T12" fmla="*/ 2147483647 w 300"/>
                <a:gd name="T13" fmla="*/ 2147483647 h 223"/>
                <a:gd name="T14" fmla="*/ 2147483647 w 300"/>
                <a:gd name="T15" fmla="*/ 2147483647 h 223"/>
                <a:gd name="T16" fmla="*/ 2147483647 w 300"/>
                <a:gd name="T17" fmla="*/ 2147483647 h 223"/>
                <a:gd name="T18" fmla="*/ 2147483647 w 300"/>
                <a:gd name="T19" fmla="*/ 2147483647 h 223"/>
                <a:gd name="T20" fmla="*/ 2147483647 w 300"/>
                <a:gd name="T21" fmla="*/ 2147483647 h 223"/>
                <a:gd name="T22" fmla="*/ 2147483647 w 300"/>
                <a:gd name="T23" fmla="*/ 2147483647 h 223"/>
                <a:gd name="T24" fmla="*/ 2147483647 w 300"/>
                <a:gd name="T25" fmla="*/ 2147483647 h 223"/>
                <a:gd name="T26" fmla="*/ 2147483647 w 300"/>
                <a:gd name="T27" fmla="*/ 2147483647 h 223"/>
                <a:gd name="T28" fmla="*/ 2147483647 w 300"/>
                <a:gd name="T29" fmla="*/ 2147483647 h 223"/>
                <a:gd name="T30" fmla="*/ 2147483647 w 300"/>
                <a:gd name="T31" fmla="*/ 0 h 223"/>
                <a:gd name="T32" fmla="*/ 2147483647 w 300"/>
                <a:gd name="T33" fmla="*/ 2147483647 h 223"/>
                <a:gd name="T34" fmla="*/ 2147483647 w 300"/>
                <a:gd name="T35" fmla="*/ 2147483647 h 223"/>
                <a:gd name="T36" fmla="*/ 2147483647 w 300"/>
                <a:gd name="T37" fmla="*/ 2147483647 h 223"/>
                <a:gd name="T38" fmla="*/ 2147483647 w 300"/>
                <a:gd name="T39" fmla="*/ 2147483647 h 223"/>
                <a:gd name="T40" fmla="*/ 2147483647 w 300"/>
                <a:gd name="T41" fmla="*/ 2147483647 h 223"/>
                <a:gd name="T42" fmla="*/ 2147483647 w 300"/>
                <a:gd name="T43" fmla="*/ 2147483647 h 223"/>
                <a:gd name="T44" fmla="*/ 0 w 300"/>
                <a:gd name="T45" fmla="*/ 2147483647 h 223"/>
                <a:gd name="T46" fmla="*/ 2147483647 w 300"/>
                <a:gd name="T47" fmla="*/ 2147483647 h 223"/>
                <a:gd name="T48" fmla="*/ 2147483647 w 300"/>
                <a:gd name="T49" fmla="*/ 2147483647 h 223"/>
                <a:gd name="T50" fmla="*/ 2147483647 w 300"/>
                <a:gd name="T51" fmla="*/ 2147483647 h 223"/>
                <a:gd name="T52" fmla="*/ 2147483647 w 300"/>
                <a:gd name="T53" fmla="*/ 2147483647 h 223"/>
                <a:gd name="T54" fmla="*/ 2147483647 w 300"/>
                <a:gd name="T55" fmla="*/ 2147483647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accent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65" name="Freeform 1664">
              <a:extLst>
                <a:ext uri="{FF2B5EF4-FFF2-40B4-BE49-F238E27FC236}">
                  <a16:creationId xmlns:a16="http://schemas.microsoft.com/office/drawing/2014/main" xmlns="" id="{ABB9F870-85DD-FB43-9F10-0C0E2754272C}"/>
                </a:ext>
              </a:extLst>
            </p:cNvPr>
            <p:cNvSpPr>
              <a:spLocks/>
            </p:cNvSpPr>
            <p:nvPr/>
          </p:nvSpPr>
          <p:spPr bwMode="auto">
            <a:xfrm>
              <a:off x="4319059" y="2586312"/>
              <a:ext cx="317181" cy="290384"/>
            </a:xfrm>
            <a:custGeom>
              <a:avLst/>
              <a:gdLst>
                <a:gd name="T0" fmla="*/ 2147483647 w 52"/>
                <a:gd name="T1" fmla="*/ 2147483647 h 49"/>
                <a:gd name="T2" fmla="*/ 2147483647 w 52"/>
                <a:gd name="T3" fmla="*/ 2147483647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2147483647 w 52"/>
                <a:gd name="T15" fmla="*/ 2147483647 h 49"/>
                <a:gd name="T16" fmla="*/ 2147483647 w 52"/>
                <a:gd name="T17" fmla="*/ 2147483647 h 49"/>
                <a:gd name="T18" fmla="*/ 2147483647 w 52"/>
                <a:gd name="T19" fmla="*/ 2147483647 h 49"/>
                <a:gd name="T20" fmla="*/ 2147483647 w 52"/>
                <a:gd name="T21" fmla="*/ 2147483647 h 49"/>
                <a:gd name="T22" fmla="*/ 2147483647 w 52"/>
                <a:gd name="T23" fmla="*/ 0 h 49"/>
                <a:gd name="T24" fmla="*/ 2147483647 w 52"/>
                <a:gd name="T25" fmla="*/ 0 h 49"/>
                <a:gd name="T26" fmla="*/ 2147483647 w 52"/>
                <a:gd name="T27" fmla="*/ 2147483647 h 49"/>
                <a:gd name="T28" fmla="*/ 2147483647 w 52"/>
                <a:gd name="T29" fmla="*/ 2147483647 h 49"/>
                <a:gd name="T30" fmla="*/ 2147483647 w 52"/>
                <a:gd name="T31" fmla="*/ 2147483647 h 49"/>
                <a:gd name="T32" fmla="*/ 2147483647 w 52"/>
                <a:gd name="T33" fmla="*/ 2147483647 h 49"/>
                <a:gd name="T34" fmla="*/ 2147483647 w 52"/>
                <a:gd name="T35" fmla="*/ 2147483647 h 49"/>
                <a:gd name="T36" fmla="*/ 2147483647 w 52"/>
                <a:gd name="T37" fmla="*/ 2147483647 h 49"/>
                <a:gd name="T38" fmla="*/ 0 w 52"/>
                <a:gd name="T39" fmla="*/ 2147483647 h 49"/>
                <a:gd name="T40" fmla="*/ 0 w 52"/>
                <a:gd name="T41" fmla="*/ 2147483647 h 49"/>
                <a:gd name="T42" fmla="*/ 2147483647 w 52"/>
                <a:gd name="T43" fmla="*/ 2147483647 h 49"/>
                <a:gd name="T44" fmla="*/ 2147483647 w 52"/>
                <a:gd name="T45" fmla="*/ 2147483647 h 49"/>
                <a:gd name="T46" fmla="*/ 2147483647 w 52"/>
                <a:gd name="T47" fmla="*/ 2147483647 h 49"/>
                <a:gd name="T48" fmla="*/ 2147483647 w 52"/>
                <a:gd name="T49" fmla="*/ 2147483647 h 49"/>
                <a:gd name="T50" fmla="*/ 2147483647 w 52"/>
                <a:gd name="T51" fmla="*/ 2147483647 h 49"/>
                <a:gd name="T52" fmla="*/ 2147483647 w 52"/>
                <a:gd name="T53" fmla="*/ 2147483647 h 49"/>
                <a:gd name="T54" fmla="*/ 2147483647 w 52"/>
                <a:gd name="T55" fmla="*/ 2147483647 h 49"/>
                <a:gd name="T56" fmla="*/ 2147483647 w 52"/>
                <a:gd name="T57" fmla="*/ 2147483647 h 49"/>
                <a:gd name="T58" fmla="*/ 2147483647 w 52"/>
                <a:gd name="T59" fmla="*/ 2147483647 h 49"/>
                <a:gd name="T60" fmla="*/ 2147483647 w 52"/>
                <a:gd name="T61" fmla="*/ 2147483647 h 49"/>
                <a:gd name="T62" fmla="*/ 2147483647 w 52"/>
                <a:gd name="T63" fmla="*/ 2147483647 h 49"/>
                <a:gd name="T64" fmla="*/ 2147483647 w 52"/>
                <a:gd name="T65" fmla="*/ 2147483647 h 49"/>
                <a:gd name="T66" fmla="*/ 2147483647 w 52"/>
                <a:gd name="T67" fmla="*/ 2147483647 h 49"/>
                <a:gd name="T68" fmla="*/ 2147483647 w 52"/>
                <a:gd name="T69" fmla="*/ 2147483647 h 49"/>
                <a:gd name="T70" fmla="*/ 2147483647 w 52"/>
                <a:gd name="T71" fmla="*/ 2147483647 h 49"/>
                <a:gd name="T72" fmla="*/ 2147483647 w 52"/>
                <a:gd name="T73" fmla="*/ 2147483647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66" name="Freeform 1665">
              <a:extLst>
                <a:ext uri="{FF2B5EF4-FFF2-40B4-BE49-F238E27FC236}">
                  <a16:creationId xmlns:a16="http://schemas.microsoft.com/office/drawing/2014/main" xmlns="" id="{614533D3-20A1-BC42-A327-290F0B5815BC}"/>
                </a:ext>
              </a:extLst>
            </p:cNvPr>
            <p:cNvSpPr>
              <a:spLocks/>
            </p:cNvSpPr>
            <p:nvPr/>
          </p:nvSpPr>
          <p:spPr bwMode="auto">
            <a:xfrm>
              <a:off x="5350823" y="2853896"/>
              <a:ext cx="182657" cy="239987"/>
            </a:xfrm>
            <a:custGeom>
              <a:avLst/>
              <a:gdLst>
                <a:gd name="T0" fmla="*/ 2147483647 w 180"/>
                <a:gd name="T1" fmla="*/ 2147483647 h 246"/>
                <a:gd name="T2" fmla="*/ 2147483647 w 180"/>
                <a:gd name="T3" fmla="*/ 2147483647 h 246"/>
                <a:gd name="T4" fmla="*/ 2147483647 w 180"/>
                <a:gd name="T5" fmla="*/ 2147483647 h 246"/>
                <a:gd name="T6" fmla="*/ 2147483647 w 180"/>
                <a:gd name="T7" fmla="*/ 2147483647 h 246"/>
                <a:gd name="T8" fmla="*/ 2147483647 w 180"/>
                <a:gd name="T9" fmla="*/ 2147483647 h 246"/>
                <a:gd name="T10" fmla="*/ 2147483647 w 180"/>
                <a:gd name="T11" fmla="*/ 2147483647 h 246"/>
                <a:gd name="T12" fmla="*/ 2147483647 w 180"/>
                <a:gd name="T13" fmla="*/ 2147483647 h 246"/>
                <a:gd name="T14" fmla="*/ 2147483647 w 180"/>
                <a:gd name="T15" fmla="*/ 2147483647 h 246"/>
                <a:gd name="T16" fmla="*/ 2147483647 w 180"/>
                <a:gd name="T17" fmla="*/ 2147483647 h 246"/>
                <a:gd name="T18" fmla="*/ 2147483647 w 180"/>
                <a:gd name="T19" fmla="*/ 2147483647 h 246"/>
                <a:gd name="T20" fmla="*/ 2147483647 w 180"/>
                <a:gd name="T21" fmla="*/ 2147483647 h 246"/>
                <a:gd name="T22" fmla="*/ 2147483647 w 180"/>
                <a:gd name="T23" fmla="*/ 2147483647 h 246"/>
                <a:gd name="T24" fmla="*/ 2147483647 w 180"/>
                <a:gd name="T25" fmla="*/ 2147483647 h 246"/>
                <a:gd name="T26" fmla="*/ 0 w 180"/>
                <a:gd name="T27" fmla="*/ 2147483647 h 246"/>
                <a:gd name="T28" fmla="*/ 0 w 180"/>
                <a:gd name="T29" fmla="*/ 2147483647 h 246"/>
                <a:gd name="T30" fmla="*/ 2147483647 w 180"/>
                <a:gd name="T31" fmla="*/ 2147483647 h 246"/>
                <a:gd name="T32" fmla="*/ 2147483647 w 180"/>
                <a:gd name="T33" fmla="*/ 2147483647 h 246"/>
                <a:gd name="T34" fmla="*/ 2147483647 w 180"/>
                <a:gd name="T35" fmla="*/ 2147483647 h 246"/>
                <a:gd name="T36" fmla="*/ 2147483647 w 180"/>
                <a:gd name="T37" fmla="*/ 2147483647 h 246"/>
                <a:gd name="T38" fmla="*/ 2147483647 w 180"/>
                <a:gd name="T39" fmla="*/ 2147483647 h 246"/>
                <a:gd name="T40" fmla="*/ 2147483647 w 180"/>
                <a:gd name="T41" fmla="*/ 0 h 246"/>
                <a:gd name="T42" fmla="*/ 2147483647 w 180"/>
                <a:gd name="T43" fmla="*/ 2147483647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accent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67" name="Freeform 1666">
              <a:extLst>
                <a:ext uri="{FF2B5EF4-FFF2-40B4-BE49-F238E27FC236}">
                  <a16:creationId xmlns:a16="http://schemas.microsoft.com/office/drawing/2014/main" xmlns="" id="{A1906554-C380-AE4F-AF55-90AB58AA85F8}"/>
                </a:ext>
              </a:extLst>
            </p:cNvPr>
            <p:cNvSpPr>
              <a:spLocks/>
            </p:cNvSpPr>
            <p:nvPr/>
          </p:nvSpPr>
          <p:spPr bwMode="auto">
            <a:xfrm>
              <a:off x="4825066" y="2835898"/>
              <a:ext cx="24684" cy="93595"/>
            </a:xfrm>
            <a:custGeom>
              <a:avLst/>
              <a:gdLst>
                <a:gd name="T0" fmla="*/ 2147483647 w 24"/>
                <a:gd name="T1" fmla="*/ 0 h 96"/>
                <a:gd name="T2" fmla="*/ 2147483647 w 24"/>
                <a:gd name="T3" fmla="*/ 0 h 96"/>
                <a:gd name="T4" fmla="*/ 2147483647 w 24"/>
                <a:gd name="T5" fmla="*/ 2147483647 h 96"/>
                <a:gd name="T6" fmla="*/ 0 w 24"/>
                <a:gd name="T7" fmla="*/ 2147483647 h 96"/>
                <a:gd name="T8" fmla="*/ 0 w 24"/>
                <a:gd name="T9" fmla="*/ 2147483647 h 96"/>
                <a:gd name="T10" fmla="*/ 2147483647 w 24"/>
                <a:gd name="T11" fmla="*/ 2147483647 h 96"/>
                <a:gd name="T12" fmla="*/ 2147483647 w 24"/>
                <a:gd name="T13" fmla="*/ 2147483647 h 96"/>
                <a:gd name="T14" fmla="*/ 2147483647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70" name="Freeform 1669">
              <a:extLst>
                <a:ext uri="{FF2B5EF4-FFF2-40B4-BE49-F238E27FC236}">
                  <a16:creationId xmlns:a16="http://schemas.microsoft.com/office/drawing/2014/main" xmlns="" id="{65813701-78C6-5D44-95B7-0392765986D0}"/>
                </a:ext>
              </a:extLst>
            </p:cNvPr>
            <p:cNvSpPr>
              <a:spLocks/>
            </p:cNvSpPr>
            <p:nvPr/>
          </p:nvSpPr>
          <p:spPr bwMode="auto">
            <a:xfrm>
              <a:off x="4823161" y="2835898"/>
              <a:ext cx="24684" cy="93595"/>
            </a:xfrm>
            <a:custGeom>
              <a:avLst/>
              <a:gdLst>
                <a:gd name="T0" fmla="*/ 2147483647 w 24"/>
                <a:gd name="T1" fmla="*/ 0 h 96"/>
                <a:gd name="T2" fmla="*/ 2147483647 w 24"/>
                <a:gd name="T3" fmla="*/ 0 h 96"/>
                <a:gd name="T4" fmla="*/ 2147483647 w 24"/>
                <a:gd name="T5" fmla="*/ 2147483647 h 96"/>
                <a:gd name="T6" fmla="*/ 0 w 24"/>
                <a:gd name="T7" fmla="*/ 2147483647 h 96"/>
                <a:gd name="T8" fmla="*/ 0 w 24"/>
                <a:gd name="T9" fmla="*/ 2147483647 h 96"/>
                <a:gd name="T10" fmla="*/ 2147483647 w 24"/>
                <a:gd name="T11" fmla="*/ 2147483647 h 96"/>
                <a:gd name="T12" fmla="*/ 2147483647 w 24"/>
                <a:gd name="T13" fmla="*/ 2147483647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71" name="Freeform 1670">
              <a:extLst>
                <a:ext uri="{FF2B5EF4-FFF2-40B4-BE49-F238E27FC236}">
                  <a16:creationId xmlns:a16="http://schemas.microsoft.com/office/drawing/2014/main" xmlns="" id="{64DB41B5-3B8A-2540-BF08-FEC99328DE8B}"/>
                </a:ext>
              </a:extLst>
            </p:cNvPr>
            <p:cNvSpPr>
              <a:spLocks/>
            </p:cNvSpPr>
            <p:nvPr/>
          </p:nvSpPr>
          <p:spPr bwMode="auto">
            <a:xfrm>
              <a:off x="4812725" y="2623508"/>
              <a:ext cx="201169" cy="305982"/>
            </a:xfrm>
            <a:custGeom>
              <a:avLst/>
              <a:gdLst>
                <a:gd name="T0" fmla="*/ 2147483647 w 198"/>
                <a:gd name="T1" fmla="*/ 2147483647 h 313"/>
                <a:gd name="T2" fmla="*/ 2147483647 w 198"/>
                <a:gd name="T3" fmla="*/ 2147483647 h 313"/>
                <a:gd name="T4" fmla="*/ 2147483647 w 198"/>
                <a:gd name="T5" fmla="*/ 2147483647 h 313"/>
                <a:gd name="T6" fmla="*/ 2147483647 w 198"/>
                <a:gd name="T7" fmla="*/ 2147483647 h 313"/>
                <a:gd name="T8" fmla="*/ 2147483647 w 198"/>
                <a:gd name="T9" fmla="*/ 2147483647 h 313"/>
                <a:gd name="T10" fmla="*/ 2147483647 w 198"/>
                <a:gd name="T11" fmla="*/ 2147483647 h 313"/>
                <a:gd name="T12" fmla="*/ 2147483647 w 198"/>
                <a:gd name="T13" fmla="*/ 2147483647 h 313"/>
                <a:gd name="T14" fmla="*/ 2147483647 w 198"/>
                <a:gd name="T15" fmla="*/ 2147483647 h 313"/>
                <a:gd name="T16" fmla="*/ 2147483647 w 198"/>
                <a:gd name="T17" fmla="*/ 2147483647 h 313"/>
                <a:gd name="T18" fmla="*/ 2147483647 w 198"/>
                <a:gd name="T19" fmla="*/ 2147483647 h 313"/>
                <a:gd name="T20" fmla="*/ 2147483647 w 198"/>
                <a:gd name="T21" fmla="*/ 2147483647 h 313"/>
                <a:gd name="T22" fmla="*/ 2147483647 w 198"/>
                <a:gd name="T23" fmla="*/ 2147483647 h 313"/>
                <a:gd name="T24" fmla="*/ 2147483647 w 198"/>
                <a:gd name="T25" fmla="*/ 0 h 313"/>
                <a:gd name="T26" fmla="*/ 2147483647 w 198"/>
                <a:gd name="T27" fmla="*/ 2147483647 h 313"/>
                <a:gd name="T28" fmla="*/ 2147483647 w 198"/>
                <a:gd name="T29" fmla="*/ 2147483647 h 313"/>
                <a:gd name="T30" fmla="*/ 2147483647 w 198"/>
                <a:gd name="T31" fmla="*/ 2147483647 h 313"/>
                <a:gd name="T32" fmla="*/ 2147483647 w 198"/>
                <a:gd name="T33" fmla="*/ 2147483647 h 313"/>
                <a:gd name="T34" fmla="*/ 2147483647 w 198"/>
                <a:gd name="T35" fmla="*/ 2147483647 h 313"/>
                <a:gd name="T36" fmla="*/ 2147483647 w 198"/>
                <a:gd name="T37" fmla="*/ 2147483647 h 313"/>
                <a:gd name="T38" fmla="*/ 2147483647 w 198"/>
                <a:gd name="T39" fmla="*/ 2147483647 h 313"/>
                <a:gd name="T40" fmla="*/ 2147483647 w 198"/>
                <a:gd name="T41" fmla="*/ 2147483647 h 313"/>
                <a:gd name="T42" fmla="*/ 0 w 198"/>
                <a:gd name="T43" fmla="*/ 2147483647 h 313"/>
                <a:gd name="T44" fmla="*/ 2147483647 w 198"/>
                <a:gd name="T45" fmla="*/ 2147483647 h 313"/>
                <a:gd name="T46" fmla="*/ 2147483647 w 198"/>
                <a:gd name="T47" fmla="*/ 2147483647 h 313"/>
                <a:gd name="T48" fmla="*/ 2147483647 w 198"/>
                <a:gd name="T49" fmla="*/ 2147483647 h 313"/>
                <a:gd name="T50" fmla="*/ 2147483647 w 198"/>
                <a:gd name="T51" fmla="*/ 2147483647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72" name="Freeform 1671">
              <a:extLst>
                <a:ext uri="{FF2B5EF4-FFF2-40B4-BE49-F238E27FC236}">
                  <a16:creationId xmlns:a16="http://schemas.microsoft.com/office/drawing/2014/main" xmlns="" id="{F9C0FDB1-51CE-C449-9E8A-15D17D715D7E}"/>
                </a:ext>
              </a:extLst>
            </p:cNvPr>
            <p:cNvSpPr>
              <a:spLocks/>
            </p:cNvSpPr>
            <p:nvPr/>
          </p:nvSpPr>
          <p:spPr bwMode="auto">
            <a:xfrm>
              <a:off x="4812725" y="2623508"/>
              <a:ext cx="201169" cy="305982"/>
            </a:xfrm>
            <a:custGeom>
              <a:avLst/>
              <a:gdLst>
                <a:gd name="T0" fmla="*/ 2147483647 w 198"/>
                <a:gd name="T1" fmla="*/ 2147483647 h 313"/>
                <a:gd name="T2" fmla="*/ 2147483647 w 198"/>
                <a:gd name="T3" fmla="*/ 2147483647 h 313"/>
                <a:gd name="T4" fmla="*/ 2147483647 w 198"/>
                <a:gd name="T5" fmla="*/ 2147483647 h 313"/>
                <a:gd name="T6" fmla="*/ 2147483647 w 198"/>
                <a:gd name="T7" fmla="*/ 2147483647 h 313"/>
                <a:gd name="T8" fmla="*/ 2147483647 w 198"/>
                <a:gd name="T9" fmla="*/ 2147483647 h 313"/>
                <a:gd name="T10" fmla="*/ 2147483647 w 198"/>
                <a:gd name="T11" fmla="*/ 2147483647 h 313"/>
                <a:gd name="T12" fmla="*/ 2147483647 w 198"/>
                <a:gd name="T13" fmla="*/ 2147483647 h 313"/>
                <a:gd name="T14" fmla="*/ 2147483647 w 198"/>
                <a:gd name="T15" fmla="*/ 2147483647 h 313"/>
                <a:gd name="T16" fmla="*/ 2147483647 w 198"/>
                <a:gd name="T17" fmla="*/ 2147483647 h 313"/>
                <a:gd name="T18" fmla="*/ 2147483647 w 198"/>
                <a:gd name="T19" fmla="*/ 2147483647 h 313"/>
                <a:gd name="T20" fmla="*/ 2147483647 w 198"/>
                <a:gd name="T21" fmla="*/ 2147483647 h 313"/>
                <a:gd name="T22" fmla="*/ 2147483647 w 198"/>
                <a:gd name="T23" fmla="*/ 2147483647 h 313"/>
                <a:gd name="T24" fmla="*/ 2147483647 w 198"/>
                <a:gd name="T25" fmla="*/ 0 h 313"/>
                <a:gd name="T26" fmla="*/ 2147483647 w 198"/>
                <a:gd name="T27" fmla="*/ 2147483647 h 313"/>
                <a:gd name="T28" fmla="*/ 2147483647 w 198"/>
                <a:gd name="T29" fmla="*/ 2147483647 h 313"/>
                <a:gd name="T30" fmla="*/ 2147483647 w 198"/>
                <a:gd name="T31" fmla="*/ 2147483647 h 313"/>
                <a:gd name="T32" fmla="*/ 2147483647 w 198"/>
                <a:gd name="T33" fmla="*/ 2147483647 h 313"/>
                <a:gd name="T34" fmla="*/ 2147483647 w 198"/>
                <a:gd name="T35" fmla="*/ 2147483647 h 313"/>
                <a:gd name="T36" fmla="*/ 2147483647 w 198"/>
                <a:gd name="T37" fmla="*/ 2147483647 h 313"/>
                <a:gd name="T38" fmla="*/ 2147483647 w 198"/>
                <a:gd name="T39" fmla="*/ 2147483647 h 313"/>
                <a:gd name="T40" fmla="*/ 2147483647 w 198"/>
                <a:gd name="T41" fmla="*/ 2147483647 h 313"/>
                <a:gd name="T42" fmla="*/ 0 w 198"/>
                <a:gd name="T43" fmla="*/ 2147483647 h 313"/>
                <a:gd name="T44" fmla="*/ 2147483647 w 198"/>
                <a:gd name="T45" fmla="*/ 2147483647 h 313"/>
                <a:gd name="T46" fmla="*/ 2147483647 w 198"/>
                <a:gd name="T47" fmla="*/ 2147483647 h 313"/>
                <a:gd name="T48" fmla="*/ 2147483647 w 198"/>
                <a:gd name="T49" fmla="*/ 2147483647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accent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73" name="Freeform 1672">
              <a:extLst>
                <a:ext uri="{FF2B5EF4-FFF2-40B4-BE49-F238E27FC236}">
                  <a16:creationId xmlns:a16="http://schemas.microsoft.com/office/drawing/2014/main" xmlns="" id="{9951C0F4-0039-464F-B745-90510CD17702}"/>
                </a:ext>
              </a:extLst>
            </p:cNvPr>
            <p:cNvSpPr>
              <a:spLocks/>
            </p:cNvSpPr>
            <p:nvPr/>
          </p:nvSpPr>
          <p:spPr bwMode="auto">
            <a:xfrm>
              <a:off x="4874434" y="3489862"/>
              <a:ext cx="309776" cy="267586"/>
            </a:xfrm>
            <a:custGeom>
              <a:avLst/>
              <a:gdLst>
                <a:gd name="T0" fmla="*/ 2147483647 w 51"/>
                <a:gd name="T1" fmla="*/ 2147483647 h 45"/>
                <a:gd name="T2" fmla="*/ 2147483647 w 51"/>
                <a:gd name="T3" fmla="*/ 2147483647 h 45"/>
                <a:gd name="T4" fmla="*/ 2147483647 w 51"/>
                <a:gd name="T5" fmla="*/ 2147483647 h 45"/>
                <a:gd name="T6" fmla="*/ 2147483647 w 51"/>
                <a:gd name="T7" fmla="*/ 2147483647 h 45"/>
                <a:gd name="T8" fmla="*/ 2147483647 w 51"/>
                <a:gd name="T9" fmla="*/ 0 h 45"/>
                <a:gd name="T10" fmla="*/ 2147483647 w 51"/>
                <a:gd name="T11" fmla="*/ 2147483647 h 45"/>
                <a:gd name="T12" fmla="*/ 2147483647 w 51"/>
                <a:gd name="T13" fmla="*/ 2147483647 h 45"/>
                <a:gd name="T14" fmla="*/ 2147483647 w 51"/>
                <a:gd name="T15" fmla="*/ 2147483647 h 45"/>
                <a:gd name="T16" fmla="*/ 2147483647 w 51"/>
                <a:gd name="T17" fmla="*/ 2147483647 h 45"/>
                <a:gd name="T18" fmla="*/ 2147483647 w 51"/>
                <a:gd name="T19" fmla="*/ 2147483647 h 45"/>
                <a:gd name="T20" fmla="*/ 2147483647 w 51"/>
                <a:gd name="T21" fmla="*/ 2147483647 h 45"/>
                <a:gd name="T22" fmla="*/ 2147483647 w 51"/>
                <a:gd name="T23" fmla="*/ 2147483647 h 45"/>
                <a:gd name="T24" fmla="*/ 2147483647 w 51"/>
                <a:gd name="T25" fmla="*/ 2147483647 h 45"/>
                <a:gd name="T26" fmla="*/ 2147483647 w 51"/>
                <a:gd name="T27" fmla="*/ 2147483647 h 45"/>
                <a:gd name="T28" fmla="*/ 2147483647 w 51"/>
                <a:gd name="T29" fmla="*/ 2147483647 h 45"/>
                <a:gd name="T30" fmla="*/ 2147483647 w 51"/>
                <a:gd name="T31" fmla="*/ 2147483647 h 45"/>
                <a:gd name="T32" fmla="*/ 2147483647 w 51"/>
                <a:gd name="T33" fmla="*/ 2147483647 h 45"/>
                <a:gd name="T34" fmla="*/ 0 w 51"/>
                <a:gd name="T35" fmla="*/ 2147483647 h 45"/>
                <a:gd name="T36" fmla="*/ 2147483647 w 51"/>
                <a:gd name="T37" fmla="*/ 2147483647 h 45"/>
                <a:gd name="T38" fmla="*/ 2147483647 w 51"/>
                <a:gd name="T39" fmla="*/ 2147483647 h 45"/>
                <a:gd name="T40" fmla="*/ 2147483647 w 51"/>
                <a:gd name="T41" fmla="*/ 2147483647 h 45"/>
                <a:gd name="T42" fmla="*/ 2147483647 w 51"/>
                <a:gd name="T43" fmla="*/ 2147483647 h 45"/>
                <a:gd name="T44" fmla="*/ 2147483647 w 51"/>
                <a:gd name="T45" fmla="*/ 2147483647 h 45"/>
                <a:gd name="T46" fmla="*/ 2147483647 w 51"/>
                <a:gd name="T47" fmla="*/ 2147483647 h 45"/>
                <a:gd name="T48" fmla="*/ 2147483647 w 51"/>
                <a:gd name="T49" fmla="*/ 2147483647 h 45"/>
                <a:gd name="T50" fmla="*/ 2147483647 w 51"/>
                <a:gd name="T51" fmla="*/ 2147483647 h 45"/>
                <a:gd name="T52" fmla="*/ 2147483647 w 51"/>
                <a:gd name="T53" fmla="*/ 2147483647 h 45"/>
                <a:gd name="T54" fmla="*/ 2147483647 w 51"/>
                <a:gd name="T55" fmla="*/ 2147483647 h 45"/>
                <a:gd name="T56" fmla="*/ 2147483647 w 51"/>
                <a:gd name="T57" fmla="*/ 2147483647 h 45"/>
                <a:gd name="T58" fmla="*/ 2147483647 w 51"/>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74" name="Freeform 1673">
              <a:extLst>
                <a:ext uri="{FF2B5EF4-FFF2-40B4-BE49-F238E27FC236}">
                  <a16:creationId xmlns:a16="http://schemas.microsoft.com/office/drawing/2014/main" xmlns="" id="{66698AC6-7E87-274A-937D-7AFADE5C801C}"/>
                </a:ext>
              </a:extLst>
            </p:cNvPr>
            <p:cNvSpPr>
              <a:spLocks/>
            </p:cNvSpPr>
            <p:nvPr/>
          </p:nvSpPr>
          <p:spPr bwMode="auto">
            <a:xfrm>
              <a:off x="4941078" y="3402266"/>
              <a:ext cx="183890" cy="177590"/>
            </a:xfrm>
            <a:custGeom>
              <a:avLst/>
              <a:gdLst>
                <a:gd name="T0" fmla="*/ 2147483647 w 180"/>
                <a:gd name="T1" fmla="*/ 2147483647 h 180"/>
                <a:gd name="T2" fmla="*/ 2147483647 w 180"/>
                <a:gd name="T3" fmla="*/ 2147483647 h 180"/>
                <a:gd name="T4" fmla="*/ 2147483647 w 180"/>
                <a:gd name="T5" fmla="*/ 2147483647 h 180"/>
                <a:gd name="T6" fmla="*/ 2147483647 w 180"/>
                <a:gd name="T7" fmla="*/ 2147483647 h 180"/>
                <a:gd name="T8" fmla="*/ 2147483647 w 180"/>
                <a:gd name="T9" fmla="*/ 2147483647 h 180"/>
                <a:gd name="T10" fmla="*/ 2147483647 w 180"/>
                <a:gd name="T11" fmla="*/ 2147483647 h 180"/>
                <a:gd name="T12" fmla="*/ 2147483647 w 180"/>
                <a:gd name="T13" fmla="*/ 2147483647 h 180"/>
                <a:gd name="T14" fmla="*/ 2147483647 w 180"/>
                <a:gd name="T15" fmla="*/ 0 h 180"/>
                <a:gd name="T16" fmla="*/ 2147483647 w 180"/>
                <a:gd name="T17" fmla="*/ 2147483647 h 180"/>
                <a:gd name="T18" fmla="*/ 2147483647 w 180"/>
                <a:gd name="T19" fmla="*/ 2147483647 h 180"/>
                <a:gd name="T20" fmla="*/ 2147483647 w 180"/>
                <a:gd name="T21" fmla="*/ 2147483647 h 180"/>
                <a:gd name="T22" fmla="*/ 0 w 180"/>
                <a:gd name="T23" fmla="*/ 2147483647 h 180"/>
                <a:gd name="T24" fmla="*/ 0 w 180"/>
                <a:gd name="T25" fmla="*/ 2147483647 h 180"/>
                <a:gd name="T26" fmla="*/ 2147483647 w 180"/>
                <a:gd name="T27" fmla="*/ 2147483647 h 180"/>
                <a:gd name="T28" fmla="*/ 2147483647 w 180"/>
                <a:gd name="T29" fmla="*/ 2147483647 h 180"/>
                <a:gd name="T30" fmla="*/ 2147483647 w 180"/>
                <a:gd name="T31" fmla="*/ 2147483647 h 180"/>
                <a:gd name="T32" fmla="*/ 2147483647 w 180"/>
                <a:gd name="T33" fmla="*/ 2147483647 h 180"/>
                <a:gd name="T34" fmla="*/ 2147483647 w 180"/>
                <a:gd name="T35" fmla="*/ 2147483647 h 180"/>
                <a:gd name="T36" fmla="*/ 2147483647 w 180"/>
                <a:gd name="T37" fmla="*/ 2147483647 h 180"/>
                <a:gd name="T38" fmla="*/ 2147483647 w 180"/>
                <a:gd name="T39" fmla="*/ 2147483647 h 180"/>
                <a:gd name="T40" fmla="*/ 2147483647 w 180"/>
                <a:gd name="T41" fmla="*/ 2147483647 h 180"/>
                <a:gd name="T42" fmla="*/ 2147483647 w 180"/>
                <a:gd name="T43" fmla="*/ 2147483647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75" name="Freeform 1674">
              <a:extLst>
                <a:ext uri="{FF2B5EF4-FFF2-40B4-BE49-F238E27FC236}">
                  <a16:creationId xmlns:a16="http://schemas.microsoft.com/office/drawing/2014/main" xmlns="" id="{885B83CE-0AB1-B14F-918D-356A8DE48435}"/>
                </a:ext>
              </a:extLst>
            </p:cNvPr>
            <p:cNvSpPr>
              <a:spLocks/>
            </p:cNvSpPr>
            <p:nvPr/>
          </p:nvSpPr>
          <p:spPr bwMode="auto">
            <a:xfrm>
              <a:off x="5129906" y="3265474"/>
              <a:ext cx="208575" cy="319183"/>
            </a:xfrm>
            <a:custGeom>
              <a:avLst/>
              <a:gdLst>
                <a:gd name="T0" fmla="*/ 2147483647 w 34"/>
                <a:gd name="T1" fmla="*/ 2147483647 h 54"/>
                <a:gd name="T2" fmla="*/ 2147483647 w 34"/>
                <a:gd name="T3" fmla="*/ 2147483647 h 54"/>
                <a:gd name="T4" fmla="*/ 2147483647 w 34"/>
                <a:gd name="T5" fmla="*/ 2147483647 h 54"/>
                <a:gd name="T6" fmla="*/ 2147483647 w 34"/>
                <a:gd name="T7" fmla="*/ 2147483647 h 54"/>
                <a:gd name="T8" fmla="*/ 2147483647 w 34"/>
                <a:gd name="T9" fmla="*/ 2147483647 h 54"/>
                <a:gd name="T10" fmla="*/ 2147483647 w 34"/>
                <a:gd name="T11" fmla="*/ 2147483647 h 54"/>
                <a:gd name="T12" fmla="*/ 2147483647 w 34"/>
                <a:gd name="T13" fmla="*/ 2147483647 h 54"/>
                <a:gd name="T14" fmla="*/ 2147483647 w 34"/>
                <a:gd name="T15" fmla="*/ 2147483647 h 54"/>
                <a:gd name="T16" fmla="*/ 2147483647 w 34"/>
                <a:gd name="T17" fmla="*/ 2147483647 h 54"/>
                <a:gd name="T18" fmla="*/ 2147483647 w 34"/>
                <a:gd name="T19" fmla="*/ 2147483647 h 54"/>
                <a:gd name="T20" fmla="*/ 2147483647 w 34"/>
                <a:gd name="T21" fmla="*/ 2147483647 h 54"/>
                <a:gd name="T22" fmla="*/ 2147483647 w 34"/>
                <a:gd name="T23" fmla="*/ 2147483647 h 54"/>
                <a:gd name="T24" fmla="*/ 0 w 34"/>
                <a:gd name="T25" fmla="*/ 2147483647 h 54"/>
                <a:gd name="T26" fmla="*/ 0 w 34"/>
                <a:gd name="T27" fmla="*/ 2147483647 h 54"/>
                <a:gd name="T28" fmla="*/ 2147483647 w 34"/>
                <a:gd name="T29" fmla="*/ 2147483647 h 54"/>
                <a:gd name="T30" fmla="*/ 2147483647 w 34"/>
                <a:gd name="T31" fmla="*/ 2147483647 h 54"/>
                <a:gd name="T32" fmla="*/ 2147483647 w 34"/>
                <a:gd name="T33" fmla="*/ 2147483647 h 54"/>
                <a:gd name="T34" fmla="*/ 2147483647 w 34"/>
                <a:gd name="T35" fmla="*/ 2147483647 h 54"/>
                <a:gd name="T36" fmla="*/ 2147483647 w 34"/>
                <a:gd name="T37" fmla="*/ 2147483647 h 54"/>
                <a:gd name="T38" fmla="*/ 2147483647 w 34"/>
                <a:gd name="T39" fmla="*/ 2147483647 h 54"/>
                <a:gd name="T40" fmla="*/ 2147483647 w 34"/>
                <a:gd name="T41" fmla="*/ 2147483647 h 54"/>
                <a:gd name="T42" fmla="*/ 2147483647 w 34"/>
                <a:gd name="T43" fmla="*/ 2147483647 h 54"/>
                <a:gd name="T44" fmla="*/ 2147483647 w 34"/>
                <a:gd name="T45" fmla="*/ 2147483647 h 54"/>
                <a:gd name="T46" fmla="*/ 2147483647 w 34"/>
                <a:gd name="T47" fmla="*/ 2147483647 h 54"/>
                <a:gd name="T48" fmla="*/ 2147483647 w 34"/>
                <a:gd name="T49" fmla="*/ 2147483647 h 54"/>
                <a:gd name="T50" fmla="*/ 2147483647 w 34"/>
                <a:gd name="T51" fmla="*/ 2147483647 h 54"/>
                <a:gd name="T52" fmla="*/ 2147483647 w 34"/>
                <a:gd name="T53" fmla="*/ 2147483647 h 54"/>
                <a:gd name="T54" fmla="*/ 2147483647 w 34"/>
                <a:gd name="T55" fmla="*/ 2147483647 h 54"/>
                <a:gd name="T56" fmla="*/ 2147483647 w 34"/>
                <a:gd name="T57" fmla="*/ 2147483647 h 54"/>
                <a:gd name="T58" fmla="*/ 2147483647 w 34"/>
                <a:gd name="T59" fmla="*/ 2147483647 h 54"/>
                <a:gd name="T60" fmla="*/ 2147483647 w 34"/>
                <a:gd name="T61" fmla="*/ 2147483647 h 54"/>
                <a:gd name="T62" fmla="*/ 2147483647 w 34"/>
                <a:gd name="T63" fmla="*/ 2147483647 h 54"/>
                <a:gd name="T64" fmla="*/ 2147483647 w 34"/>
                <a:gd name="T65" fmla="*/ 2147483647 h 54"/>
                <a:gd name="T66" fmla="*/ 2147483647 w 34"/>
                <a:gd name="T67" fmla="*/ 2147483647 h 54"/>
                <a:gd name="T68" fmla="*/ 2147483647 w 34"/>
                <a:gd name="T69" fmla="*/ 0 h 54"/>
                <a:gd name="T70" fmla="*/ 2147483647 w 34"/>
                <a:gd name="T71" fmla="*/ 0 h 54"/>
                <a:gd name="T72" fmla="*/ 2147483647 w 34"/>
                <a:gd name="T73" fmla="*/ 2147483647 h 54"/>
                <a:gd name="T74" fmla="*/ 2147483647 w 34"/>
                <a:gd name="T75" fmla="*/ 2147483647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76" name="Freeform 1675">
              <a:extLst>
                <a:ext uri="{FF2B5EF4-FFF2-40B4-BE49-F238E27FC236}">
                  <a16:creationId xmlns:a16="http://schemas.microsoft.com/office/drawing/2014/main" xmlns="" id="{042FF479-326E-0943-81DB-ADFCCA2CCB80}"/>
                </a:ext>
              </a:extLst>
            </p:cNvPr>
            <p:cNvSpPr>
              <a:spLocks/>
            </p:cNvSpPr>
            <p:nvPr/>
          </p:nvSpPr>
          <p:spPr bwMode="auto">
            <a:xfrm>
              <a:off x="5129905" y="3083083"/>
              <a:ext cx="202404" cy="200389"/>
            </a:xfrm>
            <a:custGeom>
              <a:avLst/>
              <a:gdLst>
                <a:gd name="T0" fmla="*/ 2147483647 w 33"/>
                <a:gd name="T1" fmla="*/ 2147483647 h 34"/>
                <a:gd name="T2" fmla="*/ 2147483647 w 33"/>
                <a:gd name="T3" fmla="*/ 2147483647 h 34"/>
                <a:gd name="T4" fmla="*/ 2147483647 w 33"/>
                <a:gd name="T5" fmla="*/ 2147483647 h 34"/>
                <a:gd name="T6" fmla="*/ 2147483647 w 33"/>
                <a:gd name="T7" fmla="*/ 2147483647 h 34"/>
                <a:gd name="T8" fmla="*/ 2147483647 w 33"/>
                <a:gd name="T9" fmla="*/ 0 h 34"/>
                <a:gd name="T10" fmla="*/ 2147483647 w 33"/>
                <a:gd name="T11" fmla="*/ 2147483647 h 34"/>
                <a:gd name="T12" fmla="*/ 2147483647 w 33"/>
                <a:gd name="T13" fmla="*/ 2147483647 h 34"/>
                <a:gd name="T14" fmla="*/ 2147483647 w 33"/>
                <a:gd name="T15" fmla="*/ 2147483647 h 34"/>
                <a:gd name="T16" fmla="*/ 2147483647 w 33"/>
                <a:gd name="T17" fmla="*/ 2147483647 h 34"/>
                <a:gd name="T18" fmla="*/ 2147483647 w 33"/>
                <a:gd name="T19" fmla="*/ 2147483647 h 34"/>
                <a:gd name="T20" fmla="*/ 2147483647 w 33"/>
                <a:gd name="T21" fmla="*/ 2147483647 h 34"/>
                <a:gd name="T22" fmla="*/ 0 w 33"/>
                <a:gd name="T23" fmla="*/ 2147483647 h 34"/>
                <a:gd name="T24" fmla="*/ 2147483647 w 33"/>
                <a:gd name="T25" fmla="*/ 2147483647 h 34"/>
                <a:gd name="T26" fmla="*/ 2147483647 w 33"/>
                <a:gd name="T27" fmla="*/ 2147483647 h 34"/>
                <a:gd name="T28" fmla="*/ 2147483647 w 33"/>
                <a:gd name="T29" fmla="*/ 2147483647 h 34"/>
                <a:gd name="T30" fmla="*/ 2147483647 w 33"/>
                <a:gd name="T31" fmla="*/ 2147483647 h 34"/>
                <a:gd name="T32" fmla="*/ 2147483647 w 33"/>
                <a:gd name="T33" fmla="*/ 2147483647 h 34"/>
                <a:gd name="T34" fmla="*/ 2147483647 w 33"/>
                <a:gd name="T35" fmla="*/ 2147483647 h 34"/>
                <a:gd name="T36" fmla="*/ 2147483647 w 33"/>
                <a:gd name="T37" fmla="*/ 2147483647 h 34"/>
                <a:gd name="T38" fmla="*/ 2147483647 w 33"/>
                <a:gd name="T39" fmla="*/ 2147483647 h 34"/>
                <a:gd name="T40" fmla="*/ 2147483647 w 33"/>
                <a:gd name="T41" fmla="*/ 2147483647 h 34"/>
                <a:gd name="T42" fmla="*/ 2147483647 w 33"/>
                <a:gd name="T43" fmla="*/ 2147483647 h 34"/>
                <a:gd name="T44" fmla="*/ 2147483647 w 33"/>
                <a:gd name="T45" fmla="*/ 2147483647 h 34"/>
                <a:gd name="T46" fmla="*/ 2147483647 w 33"/>
                <a:gd name="T47" fmla="*/ 2147483647 h 34"/>
                <a:gd name="T48" fmla="*/ 2147483647 w 33"/>
                <a:gd name="T49" fmla="*/ 2147483647 h 34"/>
                <a:gd name="T50" fmla="*/ 2147483647 w 33"/>
                <a:gd name="T51" fmla="*/ 2147483647 h 34"/>
                <a:gd name="T52" fmla="*/ 2147483647 w 33"/>
                <a:gd name="T53" fmla="*/ 2147483647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77" name="Freeform 1676">
              <a:extLst>
                <a:ext uri="{FF2B5EF4-FFF2-40B4-BE49-F238E27FC236}">
                  <a16:creationId xmlns:a16="http://schemas.microsoft.com/office/drawing/2014/main" xmlns="" id="{372E970A-2285-8C4E-B502-6D9393830276}"/>
                </a:ext>
              </a:extLst>
            </p:cNvPr>
            <p:cNvSpPr>
              <a:spLocks/>
            </p:cNvSpPr>
            <p:nvPr/>
          </p:nvSpPr>
          <p:spPr bwMode="auto">
            <a:xfrm>
              <a:off x="4788042" y="3176678"/>
              <a:ext cx="232023" cy="225587"/>
            </a:xfrm>
            <a:custGeom>
              <a:avLst/>
              <a:gdLst>
                <a:gd name="T0" fmla="*/ 2147483647 w 38"/>
                <a:gd name="T1" fmla="*/ 2147483647 h 38"/>
                <a:gd name="T2" fmla="*/ 2147483647 w 38"/>
                <a:gd name="T3" fmla="*/ 2147483647 h 38"/>
                <a:gd name="T4" fmla="*/ 2147483647 w 38"/>
                <a:gd name="T5" fmla="*/ 2147483647 h 38"/>
                <a:gd name="T6" fmla="*/ 2147483647 w 38"/>
                <a:gd name="T7" fmla="*/ 2147483647 h 38"/>
                <a:gd name="T8" fmla="*/ 2147483647 w 38"/>
                <a:gd name="T9" fmla="*/ 2147483647 h 38"/>
                <a:gd name="T10" fmla="*/ 2147483647 w 38"/>
                <a:gd name="T11" fmla="*/ 2147483647 h 38"/>
                <a:gd name="T12" fmla="*/ 2147483647 w 38"/>
                <a:gd name="T13" fmla="*/ 2147483647 h 38"/>
                <a:gd name="T14" fmla="*/ 2147483647 w 38"/>
                <a:gd name="T15" fmla="*/ 2147483647 h 38"/>
                <a:gd name="T16" fmla="*/ 2147483647 w 38"/>
                <a:gd name="T17" fmla="*/ 2147483647 h 38"/>
                <a:gd name="T18" fmla="*/ 2147483647 w 38"/>
                <a:gd name="T19" fmla="*/ 2147483647 h 38"/>
                <a:gd name="T20" fmla="*/ 2147483647 w 38"/>
                <a:gd name="T21" fmla="*/ 2147483647 h 38"/>
                <a:gd name="T22" fmla="*/ 2147483647 w 38"/>
                <a:gd name="T23" fmla="*/ 2147483647 h 38"/>
                <a:gd name="T24" fmla="*/ 2147483647 w 38"/>
                <a:gd name="T25" fmla="*/ 2147483647 h 38"/>
                <a:gd name="T26" fmla="*/ 2147483647 w 38"/>
                <a:gd name="T27" fmla="*/ 2147483647 h 38"/>
                <a:gd name="T28" fmla="*/ 2147483647 w 38"/>
                <a:gd name="T29" fmla="*/ 2147483647 h 38"/>
                <a:gd name="T30" fmla="*/ 2147483647 w 38"/>
                <a:gd name="T31" fmla="*/ 2147483647 h 38"/>
                <a:gd name="T32" fmla="*/ 2147483647 w 38"/>
                <a:gd name="T33" fmla="*/ 0 h 38"/>
                <a:gd name="T34" fmla="*/ 2147483647 w 38"/>
                <a:gd name="T35" fmla="*/ 0 h 38"/>
                <a:gd name="T36" fmla="*/ 2147483647 w 38"/>
                <a:gd name="T37" fmla="*/ 2147483647 h 38"/>
                <a:gd name="T38" fmla="*/ 2147483647 w 38"/>
                <a:gd name="T39" fmla="*/ 2147483647 h 38"/>
                <a:gd name="T40" fmla="*/ 2147483647 w 38"/>
                <a:gd name="T41" fmla="*/ 2147483647 h 38"/>
                <a:gd name="T42" fmla="*/ 0 w 38"/>
                <a:gd name="T43" fmla="*/ 2147483647 h 38"/>
                <a:gd name="T44" fmla="*/ 0 w 38"/>
                <a:gd name="T45" fmla="*/ 2147483647 h 38"/>
                <a:gd name="T46" fmla="*/ 2147483647 w 38"/>
                <a:gd name="T47" fmla="*/ 2147483647 h 38"/>
                <a:gd name="T48" fmla="*/ 2147483647 w 38"/>
                <a:gd name="T49" fmla="*/ 2147483647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78" name="Freeform 1677">
              <a:extLst>
                <a:ext uri="{FF2B5EF4-FFF2-40B4-BE49-F238E27FC236}">
                  <a16:creationId xmlns:a16="http://schemas.microsoft.com/office/drawing/2014/main" xmlns="" id="{91622FAD-AD9D-2944-B412-53A55AD3CFE7}"/>
                </a:ext>
              </a:extLst>
            </p:cNvPr>
            <p:cNvSpPr>
              <a:spLocks/>
            </p:cNvSpPr>
            <p:nvPr/>
          </p:nvSpPr>
          <p:spPr bwMode="auto">
            <a:xfrm>
              <a:off x="4788042" y="2964292"/>
              <a:ext cx="360376" cy="347981"/>
            </a:xfrm>
            <a:custGeom>
              <a:avLst/>
              <a:gdLst>
                <a:gd name="T0" fmla="*/ 2147483647 w 59"/>
                <a:gd name="T1" fmla="*/ 2147483647 h 59"/>
                <a:gd name="T2" fmla="*/ 2147483647 w 59"/>
                <a:gd name="T3" fmla="*/ 2147483647 h 59"/>
                <a:gd name="T4" fmla="*/ 2147483647 w 59"/>
                <a:gd name="T5" fmla="*/ 2147483647 h 59"/>
                <a:gd name="T6" fmla="*/ 2147483647 w 59"/>
                <a:gd name="T7" fmla="*/ 2147483647 h 59"/>
                <a:gd name="T8" fmla="*/ 2147483647 w 59"/>
                <a:gd name="T9" fmla="*/ 2147483647 h 59"/>
                <a:gd name="T10" fmla="*/ 2147483647 w 59"/>
                <a:gd name="T11" fmla="*/ 2147483647 h 59"/>
                <a:gd name="T12" fmla="*/ 0 w 59"/>
                <a:gd name="T13" fmla="*/ 2147483647 h 59"/>
                <a:gd name="T14" fmla="*/ 2147483647 w 59"/>
                <a:gd name="T15" fmla="*/ 2147483647 h 59"/>
                <a:gd name="T16" fmla="*/ 2147483647 w 59"/>
                <a:gd name="T17" fmla="*/ 2147483647 h 59"/>
                <a:gd name="T18" fmla="*/ 2147483647 w 59"/>
                <a:gd name="T19" fmla="*/ 2147483647 h 59"/>
                <a:gd name="T20" fmla="*/ 2147483647 w 59"/>
                <a:gd name="T21" fmla="*/ 2147483647 h 59"/>
                <a:gd name="T22" fmla="*/ 2147483647 w 59"/>
                <a:gd name="T23" fmla="*/ 2147483647 h 59"/>
                <a:gd name="T24" fmla="*/ 2147483647 w 59"/>
                <a:gd name="T25" fmla="*/ 2147483647 h 59"/>
                <a:gd name="T26" fmla="*/ 2147483647 w 59"/>
                <a:gd name="T27" fmla="*/ 2147483647 h 59"/>
                <a:gd name="T28" fmla="*/ 2147483647 w 59"/>
                <a:gd name="T29" fmla="*/ 2147483647 h 59"/>
                <a:gd name="T30" fmla="*/ 2147483647 w 59"/>
                <a:gd name="T31" fmla="*/ 2147483647 h 59"/>
                <a:gd name="T32" fmla="*/ 2147483647 w 59"/>
                <a:gd name="T33" fmla="*/ 2147483647 h 59"/>
                <a:gd name="T34" fmla="*/ 2147483647 w 59"/>
                <a:gd name="T35" fmla="*/ 2147483647 h 59"/>
                <a:gd name="T36" fmla="*/ 2147483647 w 59"/>
                <a:gd name="T37" fmla="*/ 2147483647 h 59"/>
                <a:gd name="T38" fmla="*/ 2147483647 w 59"/>
                <a:gd name="T39" fmla="*/ 2147483647 h 59"/>
                <a:gd name="T40" fmla="*/ 2147483647 w 59"/>
                <a:gd name="T41" fmla="*/ 2147483647 h 59"/>
                <a:gd name="T42" fmla="*/ 2147483647 w 59"/>
                <a:gd name="T43" fmla="*/ 2147483647 h 59"/>
                <a:gd name="T44" fmla="*/ 2147483647 w 59"/>
                <a:gd name="T45" fmla="*/ 2147483647 h 59"/>
                <a:gd name="T46" fmla="*/ 2147483647 w 59"/>
                <a:gd name="T47" fmla="*/ 2147483647 h 59"/>
                <a:gd name="T48" fmla="*/ 2147483647 w 59"/>
                <a:gd name="T49" fmla="*/ 2147483647 h 59"/>
                <a:gd name="T50" fmla="*/ 2147483647 w 59"/>
                <a:gd name="T51" fmla="*/ 2147483647 h 59"/>
                <a:gd name="T52" fmla="*/ 2147483647 w 59"/>
                <a:gd name="T53" fmla="*/ 2147483647 h 59"/>
                <a:gd name="T54" fmla="*/ 2147483647 w 59"/>
                <a:gd name="T55" fmla="*/ 2147483647 h 59"/>
                <a:gd name="T56" fmla="*/ 2147483647 w 59"/>
                <a:gd name="T57" fmla="*/ 2147483647 h 59"/>
                <a:gd name="T58" fmla="*/ 2147483647 w 59"/>
                <a:gd name="T59" fmla="*/ 2147483647 h 59"/>
                <a:gd name="T60" fmla="*/ 2147483647 w 59"/>
                <a:gd name="T61" fmla="*/ 2147483647 h 59"/>
                <a:gd name="T62" fmla="*/ 2147483647 w 59"/>
                <a:gd name="T63" fmla="*/ 2147483647 h 59"/>
                <a:gd name="T64" fmla="*/ 2147483647 w 59"/>
                <a:gd name="T65" fmla="*/ 2147483647 h 59"/>
                <a:gd name="T66" fmla="*/ 2147483647 w 59"/>
                <a:gd name="T67" fmla="*/ 2147483647 h 59"/>
                <a:gd name="T68" fmla="*/ 2147483647 w 59"/>
                <a:gd name="T69" fmla="*/ 0 h 59"/>
                <a:gd name="T70" fmla="*/ 2147483647 w 59"/>
                <a:gd name="T71" fmla="*/ 2147483647 h 59"/>
                <a:gd name="T72" fmla="*/ 2147483647 w 59"/>
                <a:gd name="T73" fmla="*/ 2147483647 h 59"/>
                <a:gd name="T74" fmla="*/ 2147483647 w 59"/>
                <a:gd name="T75" fmla="*/ 2147483647 h 59"/>
                <a:gd name="T76" fmla="*/ 2147483647 w 59"/>
                <a:gd name="T77" fmla="*/ 2147483647 h 59"/>
                <a:gd name="T78" fmla="*/ 2147483647 w 59"/>
                <a:gd name="T79" fmla="*/ 2147483647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79" name="Freeform 1678">
              <a:extLst>
                <a:ext uri="{FF2B5EF4-FFF2-40B4-BE49-F238E27FC236}">
                  <a16:creationId xmlns:a16="http://schemas.microsoft.com/office/drawing/2014/main" xmlns="" id="{ED3EF5E1-7EF3-8349-9EA4-F565C6DDAF04}"/>
                </a:ext>
              </a:extLst>
            </p:cNvPr>
            <p:cNvSpPr>
              <a:spLocks/>
            </p:cNvSpPr>
            <p:nvPr/>
          </p:nvSpPr>
          <p:spPr bwMode="auto">
            <a:xfrm>
              <a:off x="5190382" y="2727903"/>
              <a:ext cx="287561" cy="267587"/>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80" name="Freeform 1679">
              <a:extLst>
                <a:ext uri="{FF2B5EF4-FFF2-40B4-BE49-F238E27FC236}">
                  <a16:creationId xmlns:a16="http://schemas.microsoft.com/office/drawing/2014/main" xmlns="" id="{E2F7F86B-7050-E847-97B4-4CA91166954E}"/>
                </a:ext>
              </a:extLst>
            </p:cNvPr>
            <p:cNvSpPr>
              <a:spLocks/>
            </p:cNvSpPr>
            <p:nvPr/>
          </p:nvSpPr>
          <p:spPr bwMode="auto">
            <a:xfrm>
              <a:off x="5208892" y="2976289"/>
              <a:ext cx="159209" cy="177590"/>
            </a:xfrm>
            <a:custGeom>
              <a:avLst/>
              <a:gdLst>
                <a:gd name="T0" fmla="*/ 2147483647 w 26"/>
                <a:gd name="T1" fmla="*/ 2147483647 h 30"/>
                <a:gd name="T2" fmla="*/ 2147483647 w 26"/>
                <a:gd name="T3" fmla="*/ 2147483647 h 30"/>
                <a:gd name="T4" fmla="*/ 2147483647 w 26"/>
                <a:gd name="T5" fmla="*/ 2147483647 h 30"/>
                <a:gd name="T6" fmla="*/ 2147483647 w 26"/>
                <a:gd name="T7" fmla="*/ 2147483647 h 30"/>
                <a:gd name="T8" fmla="*/ 2147483647 w 26"/>
                <a:gd name="T9" fmla="*/ 2147483647 h 30"/>
                <a:gd name="T10" fmla="*/ 2147483647 w 26"/>
                <a:gd name="T11" fmla="*/ 2147483647 h 30"/>
                <a:gd name="T12" fmla="*/ 2147483647 w 26"/>
                <a:gd name="T13" fmla="*/ 2147483647 h 30"/>
                <a:gd name="T14" fmla="*/ 2147483647 w 26"/>
                <a:gd name="T15" fmla="*/ 0 h 30"/>
                <a:gd name="T16" fmla="*/ 2147483647 w 26"/>
                <a:gd name="T17" fmla="*/ 2147483647 h 30"/>
                <a:gd name="T18" fmla="*/ 2147483647 w 26"/>
                <a:gd name="T19" fmla="*/ 2147483647 h 30"/>
                <a:gd name="T20" fmla="*/ 0 w 26"/>
                <a:gd name="T21" fmla="*/ 2147483647 h 30"/>
                <a:gd name="T22" fmla="*/ 2147483647 w 26"/>
                <a:gd name="T23" fmla="*/ 2147483647 h 30"/>
                <a:gd name="T24" fmla="*/ 2147483647 w 26"/>
                <a:gd name="T25" fmla="*/ 2147483647 h 30"/>
                <a:gd name="T26" fmla="*/ 0 w 26"/>
                <a:gd name="T27" fmla="*/ 2147483647 h 30"/>
                <a:gd name="T28" fmla="*/ 2147483647 w 26"/>
                <a:gd name="T29" fmla="*/ 2147483647 h 30"/>
                <a:gd name="T30" fmla="*/ 2147483647 w 26"/>
                <a:gd name="T31" fmla="*/ 2147483647 h 30"/>
                <a:gd name="T32" fmla="*/ 2147483647 w 26"/>
                <a:gd name="T33" fmla="*/ 2147483647 h 30"/>
                <a:gd name="T34" fmla="*/ 2147483647 w 26"/>
                <a:gd name="T35" fmla="*/ 2147483647 h 30"/>
                <a:gd name="T36" fmla="*/ 2147483647 w 26"/>
                <a:gd name="T37" fmla="*/ 2147483647 h 30"/>
                <a:gd name="T38" fmla="*/ 2147483647 w 26"/>
                <a:gd name="T39" fmla="*/ 2147483647 h 30"/>
                <a:gd name="T40" fmla="*/ 2147483647 w 26"/>
                <a:gd name="T41" fmla="*/ 2147483647 h 30"/>
                <a:gd name="T42" fmla="*/ 2147483647 w 26"/>
                <a:gd name="T43" fmla="*/ 2147483647 h 30"/>
                <a:gd name="T44" fmla="*/ 2147483647 w 26"/>
                <a:gd name="T45" fmla="*/ 2147483647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81" name="Freeform 1680">
              <a:extLst>
                <a:ext uri="{FF2B5EF4-FFF2-40B4-BE49-F238E27FC236}">
                  <a16:creationId xmlns:a16="http://schemas.microsoft.com/office/drawing/2014/main" xmlns="" id="{BDE7A11B-5E64-0943-A34A-A409357BE8EC}"/>
                </a:ext>
              </a:extLst>
            </p:cNvPr>
            <p:cNvSpPr>
              <a:spLocks/>
            </p:cNvSpPr>
            <p:nvPr/>
          </p:nvSpPr>
          <p:spPr bwMode="auto">
            <a:xfrm>
              <a:off x="5037344" y="3360267"/>
              <a:ext cx="146866" cy="135592"/>
            </a:xfrm>
            <a:custGeom>
              <a:avLst/>
              <a:gdLst>
                <a:gd name="T0" fmla="*/ 2147483647 w 24"/>
                <a:gd name="T1" fmla="*/ 2147483647 h 23"/>
                <a:gd name="T2" fmla="*/ 2147483647 w 24"/>
                <a:gd name="T3" fmla="*/ 2147483647 h 23"/>
                <a:gd name="T4" fmla="*/ 2147483647 w 24"/>
                <a:gd name="T5" fmla="*/ 2147483647 h 23"/>
                <a:gd name="T6" fmla="*/ 0 w 24"/>
                <a:gd name="T7" fmla="*/ 2147483647 h 23"/>
                <a:gd name="T8" fmla="*/ 2147483647 w 24"/>
                <a:gd name="T9" fmla="*/ 2147483647 h 23"/>
                <a:gd name="T10" fmla="*/ 2147483647 w 24"/>
                <a:gd name="T11" fmla="*/ 2147483647 h 23"/>
                <a:gd name="T12" fmla="*/ 2147483647 w 24"/>
                <a:gd name="T13" fmla="*/ 2147483647 h 23"/>
                <a:gd name="T14" fmla="*/ 2147483647 w 24"/>
                <a:gd name="T15" fmla="*/ 2147483647 h 23"/>
                <a:gd name="T16" fmla="*/ 2147483647 w 24"/>
                <a:gd name="T17" fmla="*/ 2147483647 h 23"/>
                <a:gd name="T18" fmla="*/ 2147483647 w 24"/>
                <a:gd name="T19" fmla="*/ 2147483647 h 23"/>
                <a:gd name="T20" fmla="*/ 2147483647 w 24"/>
                <a:gd name="T21" fmla="*/ 2147483647 h 23"/>
                <a:gd name="T22" fmla="*/ 2147483647 w 24"/>
                <a:gd name="T23" fmla="*/ 2147483647 h 23"/>
                <a:gd name="T24" fmla="*/ 2147483647 w 24"/>
                <a:gd name="T25" fmla="*/ 2147483647 h 23"/>
                <a:gd name="T26" fmla="*/ 2147483647 w 24"/>
                <a:gd name="T27" fmla="*/ 2147483647 h 23"/>
                <a:gd name="T28" fmla="*/ 2147483647 w 24"/>
                <a:gd name="T29" fmla="*/ 2147483647 h 23"/>
                <a:gd name="T30" fmla="*/ 2147483647 w 24"/>
                <a:gd name="T31" fmla="*/ 0 h 23"/>
                <a:gd name="T32" fmla="*/ 2147483647 w 24"/>
                <a:gd name="T33" fmla="*/ 2147483647 h 23"/>
                <a:gd name="T34" fmla="*/ 2147483647 w 24"/>
                <a:gd name="T35" fmla="*/ 2147483647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82" name="Freeform 1681">
              <a:extLst>
                <a:ext uri="{FF2B5EF4-FFF2-40B4-BE49-F238E27FC236}">
                  <a16:creationId xmlns:a16="http://schemas.microsoft.com/office/drawing/2014/main" xmlns="" id="{D2ADF1A6-F80A-0845-AE33-02C76B0EC659}"/>
                </a:ext>
              </a:extLst>
            </p:cNvPr>
            <p:cNvSpPr>
              <a:spLocks/>
            </p:cNvSpPr>
            <p:nvPr/>
          </p:nvSpPr>
          <p:spPr bwMode="auto">
            <a:xfrm>
              <a:off x="4983041" y="2995490"/>
              <a:ext cx="262877" cy="411578"/>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83" name="Freeform 1682">
              <a:extLst>
                <a:ext uri="{FF2B5EF4-FFF2-40B4-BE49-F238E27FC236}">
                  <a16:creationId xmlns:a16="http://schemas.microsoft.com/office/drawing/2014/main" xmlns="" id="{90E21835-5BE8-FF49-BA79-3AF459A98AB5}"/>
                </a:ext>
              </a:extLst>
            </p:cNvPr>
            <p:cNvSpPr>
              <a:spLocks/>
            </p:cNvSpPr>
            <p:nvPr/>
          </p:nvSpPr>
          <p:spPr bwMode="auto">
            <a:xfrm>
              <a:off x="4459753" y="2781900"/>
              <a:ext cx="145632" cy="106794"/>
            </a:xfrm>
            <a:custGeom>
              <a:avLst/>
              <a:gdLst>
                <a:gd name="T0" fmla="*/ 2147483647 w 144"/>
                <a:gd name="T1" fmla="*/ 2147483647 h 109"/>
                <a:gd name="T2" fmla="*/ 2147483647 w 144"/>
                <a:gd name="T3" fmla="*/ 2147483647 h 109"/>
                <a:gd name="T4" fmla="*/ 2147483647 w 144"/>
                <a:gd name="T5" fmla="*/ 2147483647 h 109"/>
                <a:gd name="T6" fmla="*/ 2147483647 w 144"/>
                <a:gd name="T7" fmla="*/ 2147483647 h 109"/>
                <a:gd name="T8" fmla="*/ 2147483647 w 144"/>
                <a:gd name="T9" fmla="*/ 2147483647 h 109"/>
                <a:gd name="T10" fmla="*/ 2147483647 w 144"/>
                <a:gd name="T11" fmla="*/ 2147483647 h 109"/>
                <a:gd name="T12" fmla="*/ 2147483647 w 144"/>
                <a:gd name="T13" fmla="*/ 0 h 109"/>
                <a:gd name="T14" fmla="*/ 2147483647 w 144"/>
                <a:gd name="T15" fmla="*/ 0 h 109"/>
                <a:gd name="T16" fmla="*/ 2147483647 w 144"/>
                <a:gd name="T17" fmla="*/ 2147483647 h 109"/>
                <a:gd name="T18" fmla="*/ 2147483647 w 144"/>
                <a:gd name="T19" fmla="*/ 2147483647 h 109"/>
                <a:gd name="T20" fmla="*/ 2147483647 w 144"/>
                <a:gd name="T21" fmla="*/ 2147483647 h 109"/>
                <a:gd name="T22" fmla="*/ 0 w 144"/>
                <a:gd name="T23" fmla="*/ 2147483647 h 109"/>
                <a:gd name="T24" fmla="*/ 0 w 144"/>
                <a:gd name="T25" fmla="*/ 2147483647 h 109"/>
                <a:gd name="T26" fmla="*/ 2147483647 w 144"/>
                <a:gd name="T27" fmla="*/ 2147483647 h 109"/>
                <a:gd name="T28" fmla="*/ 2147483647 w 144"/>
                <a:gd name="T29" fmla="*/ 2147483647 h 109"/>
                <a:gd name="T30" fmla="*/ 2147483647 w 144"/>
                <a:gd name="T31" fmla="*/ 2147483647 h 109"/>
                <a:gd name="T32" fmla="*/ 2147483647 w 144"/>
                <a:gd name="T33" fmla="*/ 2147483647 h 109"/>
                <a:gd name="T34" fmla="*/ 2147483647 w 144"/>
                <a:gd name="T35" fmla="*/ 2147483647 h 109"/>
                <a:gd name="T36" fmla="*/ 2147483647 w 144"/>
                <a:gd name="T37" fmla="*/ 2147483647 h 109"/>
                <a:gd name="T38" fmla="*/ 2147483647 w 144"/>
                <a:gd name="T39" fmla="*/ 2147483647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84" name="Freeform 1683">
              <a:extLst>
                <a:ext uri="{FF2B5EF4-FFF2-40B4-BE49-F238E27FC236}">
                  <a16:creationId xmlns:a16="http://schemas.microsoft.com/office/drawing/2014/main" xmlns="" id="{5F893083-622B-FE4B-B35D-FF372C18363F}"/>
                </a:ext>
              </a:extLst>
            </p:cNvPr>
            <p:cNvSpPr>
              <a:spLocks/>
            </p:cNvSpPr>
            <p:nvPr/>
          </p:nvSpPr>
          <p:spPr bwMode="auto">
            <a:xfrm>
              <a:off x="4459753" y="2781900"/>
              <a:ext cx="145632" cy="106794"/>
            </a:xfrm>
            <a:custGeom>
              <a:avLst/>
              <a:gdLst>
                <a:gd name="T0" fmla="*/ 2147483647 w 144"/>
                <a:gd name="T1" fmla="*/ 2147483647 h 109"/>
                <a:gd name="T2" fmla="*/ 2147483647 w 144"/>
                <a:gd name="T3" fmla="*/ 2147483647 h 109"/>
                <a:gd name="T4" fmla="*/ 2147483647 w 144"/>
                <a:gd name="T5" fmla="*/ 2147483647 h 109"/>
                <a:gd name="T6" fmla="*/ 2147483647 w 144"/>
                <a:gd name="T7" fmla="*/ 2147483647 h 109"/>
                <a:gd name="T8" fmla="*/ 2147483647 w 144"/>
                <a:gd name="T9" fmla="*/ 2147483647 h 109"/>
                <a:gd name="T10" fmla="*/ 2147483647 w 144"/>
                <a:gd name="T11" fmla="*/ 2147483647 h 109"/>
                <a:gd name="T12" fmla="*/ 2147483647 w 144"/>
                <a:gd name="T13" fmla="*/ 0 h 109"/>
                <a:gd name="T14" fmla="*/ 2147483647 w 144"/>
                <a:gd name="T15" fmla="*/ 0 h 109"/>
                <a:gd name="T16" fmla="*/ 2147483647 w 144"/>
                <a:gd name="T17" fmla="*/ 2147483647 h 109"/>
                <a:gd name="T18" fmla="*/ 2147483647 w 144"/>
                <a:gd name="T19" fmla="*/ 2147483647 h 109"/>
                <a:gd name="T20" fmla="*/ 2147483647 w 144"/>
                <a:gd name="T21" fmla="*/ 2147483647 h 109"/>
                <a:gd name="T22" fmla="*/ 0 w 144"/>
                <a:gd name="T23" fmla="*/ 2147483647 h 109"/>
                <a:gd name="T24" fmla="*/ 0 w 144"/>
                <a:gd name="T25" fmla="*/ 2147483647 h 109"/>
                <a:gd name="T26" fmla="*/ 2147483647 w 144"/>
                <a:gd name="T27" fmla="*/ 2147483647 h 109"/>
                <a:gd name="T28" fmla="*/ 2147483647 w 144"/>
                <a:gd name="T29" fmla="*/ 2147483647 h 109"/>
                <a:gd name="T30" fmla="*/ 2147483647 w 144"/>
                <a:gd name="T31" fmla="*/ 2147483647 h 109"/>
                <a:gd name="T32" fmla="*/ 2147483647 w 144"/>
                <a:gd name="T33" fmla="*/ 2147483647 h 109"/>
                <a:gd name="T34" fmla="*/ 2147483647 w 144"/>
                <a:gd name="T35" fmla="*/ 2147483647 h 109"/>
                <a:gd name="T36" fmla="*/ 2147483647 w 144"/>
                <a:gd name="T37" fmla="*/ 2147483647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85" name="Freeform 1684">
              <a:extLst>
                <a:ext uri="{FF2B5EF4-FFF2-40B4-BE49-F238E27FC236}">
                  <a16:creationId xmlns:a16="http://schemas.microsoft.com/office/drawing/2014/main" xmlns="" id="{284201D2-CE50-4A44-B10B-8BBCC979E50C}"/>
                </a:ext>
              </a:extLst>
            </p:cNvPr>
            <p:cNvSpPr>
              <a:spLocks/>
            </p:cNvSpPr>
            <p:nvPr/>
          </p:nvSpPr>
          <p:spPr bwMode="auto">
            <a:xfrm>
              <a:off x="4556018" y="2859896"/>
              <a:ext cx="18513" cy="4800"/>
            </a:xfrm>
            <a:custGeom>
              <a:avLst/>
              <a:gdLst>
                <a:gd name="T0" fmla="*/ 0 w 18"/>
                <a:gd name="T1" fmla="*/ 2147483647 h 6"/>
                <a:gd name="T2" fmla="*/ 2147483647 w 18"/>
                <a:gd name="T3" fmla="*/ 2147483647 h 6"/>
                <a:gd name="T4" fmla="*/ 2147483647 w 18"/>
                <a:gd name="T5" fmla="*/ 0 h 6"/>
                <a:gd name="T6" fmla="*/ 0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86" name="Freeform 1685">
              <a:extLst>
                <a:ext uri="{FF2B5EF4-FFF2-40B4-BE49-F238E27FC236}">
                  <a16:creationId xmlns:a16="http://schemas.microsoft.com/office/drawing/2014/main" xmlns="" id="{3F1A91DD-8C3C-9341-9A6E-18FF5E15CA7E}"/>
                </a:ext>
              </a:extLst>
            </p:cNvPr>
            <p:cNvSpPr>
              <a:spLocks/>
            </p:cNvSpPr>
            <p:nvPr/>
          </p:nvSpPr>
          <p:spPr bwMode="auto">
            <a:xfrm>
              <a:off x="4556018" y="2859896"/>
              <a:ext cx="18513" cy="4800"/>
            </a:xfrm>
            <a:custGeom>
              <a:avLst/>
              <a:gdLst>
                <a:gd name="T0" fmla="*/ 0 w 18"/>
                <a:gd name="T1" fmla="*/ 2147483647 h 6"/>
                <a:gd name="T2" fmla="*/ 2147483647 w 18"/>
                <a:gd name="T3" fmla="*/ 2147483647 h 6"/>
                <a:gd name="T4" fmla="*/ 2147483647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87" name="Freeform 1686">
              <a:extLst>
                <a:ext uri="{FF2B5EF4-FFF2-40B4-BE49-F238E27FC236}">
                  <a16:creationId xmlns:a16="http://schemas.microsoft.com/office/drawing/2014/main" xmlns="" id="{3D16E99D-03E2-7F4D-AACC-D9A1C6E95D8B}"/>
                </a:ext>
              </a:extLst>
            </p:cNvPr>
            <p:cNvSpPr>
              <a:spLocks/>
            </p:cNvSpPr>
            <p:nvPr/>
          </p:nvSpPr>
          <p:spPr bwMode="auto">
            <a:xfrm>
              <a:off x="4495543" y="2864694"/>
              <a:ext cx="78986" cy="99596"/>
            </a:xfrm>
            <a:custGeom>
              <a:avLst/>
              <a:gdLst>
                <a:gd name="T0" fmla="*/ 2147483647 w 78"/>
                <a:gd name="T1" fmla="*/ 2147483647 h 102"/>
                <a:gd name="T2" fmla="*/ 2147483647 w 78"/>
                <a:gd name="T3" fmla="*/ 0 h 102"/>
                <a:gd name="T4" fmla="*/ 2147483647 w 78"/>
                <a:gd name="T5" fmla="*/ 0 h 102"/>
                <a:gd name="T6" fmla="*/ 2147483647 w 78"/>
                <a:gd name="T7" fmla="*/ 0 h 102"/>
                <a:gd name="T8" fmla="*/ 0 w 78"/>
                <a:gd name="T9" fmla="*/ 2147483647 h 102"/>
                <a:gd name="T10" fmla="*/ 2147483647 w 78"/>
                <a:gd name="T11" fmla="*/ 2147483647 h 102"/>
                <a:gd name="T12" fmla="*/ 0 w 78"/>
                <a:gd name="T13" fmla="*/ 2147483647 h 102"/>
                <a:gd name="T14" fmla="*/ 0 w 78"/>
                <a:gd name="T15" fmla="*/ 2147483647 h 102"/>
                <a:gd name="T16" fmla="*/ 2147483647 w 78"/>
                <a:gd name="T17" fmla="*/ 2147483647 h 102"/>
                <a:gd name="T18" fmla="*/ 2147483647 w 78"/>
                <a:gd name="T19" fmla="*/ 2147483647 h 102"/>
                <a:gd name="T20" fmla="*/ 2147483647 w 78"/>
                <a:gd name="T21" fmla="*/ 2147483647 h 102"/>
                <a:gd name="T22" fmla="*/ 2147483647 w 78"/>
                <a:gd name="T23" fmla="*/ 2147483647 h 102"/>
                <a:gd name="T24" fmla="*/ 2147483647 w 78"/>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88" name="Freeform 1687">
              <a:extLst>
                <a:ext uri="{FF2B5EF4-FFF2-40B4-BE49-F238E27FC236}">
                  <a16:creationId xmlns:a16="http://schemas.microsoft.com/office/drawing/2014/main" xmlns="" id="{D2D000F8-F2B7-754F-95D4-353B1C81DAE0}"/>
                </a:ext>
              </a:extLst>
            </p:cNvPr>
            <p:cNvSpPr>
              <a:spLocks/>
            </p:cNvSpPr>
            <p:nvPr/>
          </p:nvSpPr>
          <p:spPr bwMode="auto">
            <a:xfrm>
              <a:off x="4612791" y="2787900"/>
              <a:ext cx="230790" cy="201589"/>
            </a:xfrm>
            <a:custGeom>
              <a:avLst/>
              <a:gdLst>
                <a:gd name="T0" fmla="*/ 2147483647 w 228"/>
                <a:gd name="T1" fmla="*/ 2147483647 h 205"/>
                <a:gd name="T2" fmla="*/ 2147483647 w 228"/>
                <a:gd name="T3" fmla="*/ 2147483647 h 205"/>
                <a:gd name="T4" fmla="*/ 2147483647 w 228"/>
                <a:gd name="T5" fmla="*/ 2147483647 h 205"/>
                <a:gd name="T6" fmla="*/ 2147483647 w 228"/>
                <a:gd name="T7" fmla="*/ 2147483647 h 205"/>
                <a:gd name="T8" fmla="*/ 2147483647 w 228"/>
                <a:gd name="T9" fmla="*/ 2147483647 h 205"/>
                <a:gd name="T10" fmla="*/ 2147483647 w 228"/>
                <a:gd name="T11" fmla="*/ 2147483647 h 205"/>
                <a:gd name="T12" fmla="*/ 2147483647 w 228"/>
                <a:gd name="T13" fmla="*/ 2147483647 h 205"/>
                <a:gd name="T14" fmla="*/ 2147483647 w 228"/>
                <a:gd name="T15" fmla="*/ 2147483647 h 205"/>
                <a:gd name="T16" fmla="*/ 2147483647 w 228"/>
                <a:gd name="T17" fmla="*/ 2147483647 h 205"/>
                <a:gd name="T18" fmla="*/ 2147483647 w 228"/>
                <a:gd name="T19" fmla="*/ 0 h 205"/>
                <a:gd name="T20" fmla="*/ 2147483647 w 228"/>
                <a:gd name="T21" fmla="*/ 2147483647 h 205"/>
                <a:gd name="T22" fmla="*/ 2147483647 w 228"/>
                <a:gd name="T23" fmla="*/ 2147483647 h 205"/>
                <a:gd name="T24" fmla="*/ 2147483647 w 228"/>
                <a:gd name="T25" fmla="*/ 2147483647 h 205"/>
                <a:gd name="T26" fmla="*/ 2147483647 w 228"/>
                <a:gd name="T27" fmla="*/ 2147483647 h 205"/>
                <a:gd name="T28" fmla="*/ 2147483647 w 228"/>
                <a:gd name="T29" fmla="*/ 2147483647 h 205"/>
                <a:gd name="T30" fmla="*/ 2147483647 w 228"/>
                <a:gd name="T31" fmla="*/ 2147483647 h 205"/>
                <a:gd name="T32" fmla="*/ 2147483647 w 228"/>
                <a:gd name="T33" fmla="*/ 2147483647 h 205"/>
                <a:gd name="T34" fmla="*/ 2147483647 w 228"/>
                <a:gd name="T35" fmla="*/ 2147483647 h 205"/>
                <a:gd name="T36" fmla="*/ 2147483647 w 228"/>
                <a:gd name="T37" fmla="*/ 2147483647 h 205"/>
                <a:gd name="T38" fmla="*/ 0 w 228"/>
                <a:gd name="T39" fmla="*/ 2147483647 h 205"/>
                <a:gd name="T40" fmla="*/ 0 w 228"/>
                <a:gd name="T41" fmla="*/ 2147483647 h 205"/>
                <a:gd name="T42" fmla="*/ 2147483647 w 228"/>
                <a:gd name="T43" fmla="*/ 2147483647 h 205"/>
                <a:gd name="T44" fmla="*/ 2147483647 w 228"/>
                <a:gd name="T45" fmla="*/ 2147483647 h 205"/>
                <a:gd name="T46" fmla="*/ 2147483647 w 228"/>
                <a:gd name="T47" fmla="*/ 2147483647 h 205"/>
                <a:gd name="T48" fmla="*/ 2147483647 w 228"/>
                <a:gd name="T49" fmla="*/ 2147483647 h 205"/>
                <a:gd name="T50" fmla="*/ 2147483647 w 228"/>
                <a:gd name="T51" fmla="*/ 2147483647 h 205"/>
                <a:gd name="T52" fmla="*/ 2147483647 w 228"/>
                <a:gd name="T53" fmla="*/ 2147483647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89" name="Freeform 1688">
              <a:extLst>
                <a:ext uri="{FF2B5EF4-FFF2-40B4-BE49-F238E27FC236}">
                  <a16:creationId xmlns:a16="http://schemas.microsoft.com/office/drawing/2014/main" xmlns="" id="{1083FA6A-AF8D-5B4C-91F5-C18B9A6106C3}"/>
                </a:ext>
              </a:extLst>
            </p:cNvPr>
            <p:cNvSpPr>
              <a:spLocks/>
            </p:cNvSpPr>
            <p:nvPr/>
          </p:nvSpPr>
          <p:spPr bwMode="auto">
            <a:xfrm>
              <a:off x="4837409" y="2864695"/>
              <a:ext cx="249303" cy="141592"/>
            </a:xfrm>
            <a:custGeom>
              <a:avLst/>
              <a:gdLst>
                <a:gd name="T0" fmla="*/ 2147483647 w 246"/>
                <a:gd name="T1" fmla="*/ 2147483647 h 144"/>
                <a:gd name="T2" fmla="*/ 2147483647 w 246"/>
                <a:gd name="T3" fmla="*/ 2147483647 h 144"/>
                <a:gd name="T4" fmla="*/ 2147483647 w 246"/>
                <a:gd name="T5" fmla="*/ 2147483647 h 144"/>
                <a:gd name="T6" fmla="*/ 2147483647 w 246"/>
                <a:gd name="T7" fmla="*/ 2147483647 h 144"/>
                <a:gd name="T8" fmla="*/ 0 w 246"/>
                <a:gd name="T9" fmla="*/ 2147483647 h 144"/>
                <a:gd name="T10" fmla="*/ 2147483647 w 246"/>
                <a:gd name="T11" fmla="*/ 2147483647 h 144"/>
                <a:gd name="T12" fmla="*/ 2147483647 w 246"/>
                <a:gd name="T13" fmla="*/ 2147483647 h 144"/>
                <a:gd name="T14" fmla="*/ 2147483647 w 246"/>
                <a:gd name="T15" fmla="*/ 2147483647 h 144"/>
                <a:gd name="T16" fmla="*/ 2147483647 w 246"/>
                <a:gd name="T17" fmla="*/ 2147483647 h 144"/>
                <a:gd name="T18" fmla="*/ 2147483647 w 246"/>
                <a:gd name="T19" fmla="*/ 2147483647 h 144"/>
                <a:gd name="T20" fmla="*/ 2147483647 w 246"/>
                <a:gd name="T21" fmla="*/ 2147483647 h 144"/>
                <a:gd name="T22" fmla="*/ 2147483647 w 246"/>
                <a:gd name="T23" fmla="*/ 2147483647 h 144"/>
                <a:gd name="T24" fmla="*/ 2147483647 w 246"/>
                <a:gd name="T25" fmla="*/ 2147483647 h 144"/>
                <a:gd name="T26" fmla="*/ 2147483647 w 246"/>
                <a:gd name="T27" fmla="*/ 2147483647 h 144"/>
                <a:gd name="T28" fmla="*/ 2147483647 w 246"/>
                <a:gd name="T29" fmla="*/ 2147483647 h 144"/>
                <a:gd name="T30" fmla="*/ 2147483647 w 246"/>
                <a:gd name="T31" fmla="*/ 2147483647 h 144"/>
                <a:gd name="T32" fmla="*/ 2147483647 w 246"/>
                <a:gd name="T33" fmla="*/ 2147483647 h 144"/>
                <a:gd name="T34" fmla="*/ 2147483647 w 246"/>
                <a:gd name="T35" fmla="*/ 2147483647 h 144"/>
                <a:gd name="T36" fmla="*/ 2147483647 w 246"/>
                <a:gd name="T37" fmla="*/ 2147483647 h 144"/>
                <a:gd name="T38" fmla="*/ 2147483647 w 246"/>
                <a:gd name="T39" fmla="*/ 0 h 144"/>
                <a:gd name="T40" fmla="*/ 2147483647 w 246"/>
                <a:gd name="T41" fmla="*/ 2147483647 h 144"/>
                <a:gd name="T42" fmla="*/ 2147483647 w 246"/>
                <a:gd name="T43" fmla="*/ 2147483647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accent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90" name="Freeform 1689">
              <a:extLst>
                <a:ext uri="{FF2B5EF4-FFF2-40B4-BE49-F238E27FC236}">
                  <a16:creationId xmlns:a16="http://schemas.microsoft.com/office/drawing/2014/main" xmlns="" id="{31B7B1BB-5E57-FE4B-BE87-EB9EDC7084A7}"/>
                </a:ext>
              </a:extLst>
            </p:cNvPr>
            <p:cNvSpPr>
              <a:spLocks/>
            </p:cNvSpPr>
            <p:nvPr/>
          </p:nvSpPr>
          <p:spPr bwMode="auto">
            <a:xfrm>
              <a:off x="4764591" y="2995490"/>
              <a:ext cx="151803" cy="176389"/>
            </a:xfrm>
            <a:custGeom>
              <a:avLst/>
              <a:gdLst>
                <a:gd name="T0" fmla="*/ 2147483647 w 150"/>
                <a:gd name="T1" fmla="*/ 2147483647 h 180"/>
                <a:gd name="T2" fmla="*/ 2147483647 w 150"/>
                <a:gd name="T3" fmla="*/ 2147483647 h 180"/>
                <a:gd name="T4" fmla="*/ 2147483647 w 150"/>
                <a:gd name="T5" fmla="*/ 2147483647 h 180"/>
                <a:gd name="T6" fmla="*/ 2147483647 w 150"/>
                <a:gd name="T7" fmla="*/ 2147483647 h 180"/>
                <a:gd name="T8" fmla="*/ 2147483647 w 150"/>
                <a:gd name="T9" fmla="*/ 2147483647 h 180"/>
                <a:gd name="T10" fmla="*/ 2147483647 w 150"/>
                <a:gd name="T11" fmla="*/ 0 h 180"/>
                <a:gd name="T12" fmla="*/ 2147483647 w 150"/>
                <a:gd name="T13" fmla="*/ 0 h 180"/>
                <a:gd name="T14" fmla="*/ 2147483647 w 150"/>
                <a:gd name="T15" fmla="*/ 2147483647 h 180"/>
                <a:gd name="T16" fmla="*/ 2147483647 w 150"/>
                <a:gd name="T17" fmla="*/ 2147483647 h 180"/>
                <a:gd name="T18" fmla="*/ 2147483647 w 150"/>
                <a:gd name="T19" fmla="*/ 2147483647 h 180"/>
                <a:gd name="T20" fmla="*/ 2147483647 w 150"/>
                <a:gd name="T21" fmla="*/ 2147483647 h 180"/>
                <a:gd name="T22" fmla="*/ 2147483647 w 150"/>
                <a:gd name="T23" fmla="*/ 2147483647 h 180"/>
                <a:gd name="T24" fmla="*/ 2147483647 w 150"/>
                <a:gd name="T25" fmla="*/ 2147483647 h 180"/>
                <a:gd name="T26" fmla="*/ 2147483647 w 150"/>
                <a:gd name="T27" fmla="*/ 2147483647 h 180"/>
                <a:gd name="T28" fmla="*/ 2147483647 w 150"/>
                <a:gd name="T29" fmla="*/ 2147483647 h 180"/>
                <a:gd name="T30" fmla="*/ 2147483647 w 150"/>
                <a:gd name="T31" fmla="*/ 2147483647 h 180"/>
                <a:gd name="T32" fmla="*/ 2147483647 w 150"/>
                <a:gd name="T33" fmla="*/ 2147483647 h 180"/>
                <a:gd name="T34" fmla="*/ 0 w 150"/>
                <a:gd name="T35" fmla="*/ 2147483647 h 180"/>
                <a:gd name="T36" fmla="*/ 2147483647 w 150"/>
                <a:gd name="T37" fmla="*/ 2147483647 h 180"/>
                <a:gd name="T38" fmla="*/ 2147483647 w 150"/>
                <a:gd name="T39" fmla="*/ 2147483647 h 180"/>
                <a:gd name="T40" fmla="*/ 2147483647 w 150"/>
                <a:gd name="T41" fmla="*/ 2147483647 h 180"/>
                <a:gd name="T42" fmla="*/ 2147483647 w 150"/>
                <a:gd name="T43" fmla="*/ 2147483647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91" name="Freeform 1690">
              <a:extLst>
                <a:ext uri="{FF2B5EF4-FFF2-40B4-BE49-F238E27FC236}">
                  <a16:creationId xmlns:a16="http://schemas.microsoft.com/office/drawing/2014/main" xmlns="" id="{F20A4FB0-E65C-6C49-884C-83FD59FE24F7}"/>
                </a:ext>
              </a:extLst>
            </p:cNvPr>
            <p:cNvSpPr>
              <a:spLocks/>
            </p:cNvSpPr>
            <p:nvPr/>
          </p:nvSpPr>
          <p:spPr bwMode="auto">
            <a:xfrm>
              <a:off x="4733737" y="3031487"/>
              <a:ext cx="91329" cy="98394"/>
            </a:xfrm>
            <a:custGeom>
              <a:avLst/>
              <a:gdLst>
                <a:gd name="T0" fmla="*/ 2147483647 w 90"/>
                <a:gd name="T1" fmla="*/ 2147483647 h 102"/>
                <a:gd name="T2" fmla="*/ 2147483647 w 90"/>
                <a:gd name="T3" fmla="*/ 2147483647 h 102"/>
                <a:gd name="T4" fmla="*/ 2147483647 w 90"/>
                <a:gd name="T5" fmla="*/ 2147483647 h 102"/>
                <a:gd name="T6" fmla="*/ 2147483647 w 90"/>
                <a:gd name="T7" fmla="*/ 2147483647 h 102"/>
                <a:gd name="T8" fmla="*/ 2147483647 w 90"/>
                <a:gd name="T9" fmla="*/ 2147483647 h 102"/>
                <a:gd name="T10" fmla="*/ 2147483647 w 90"/>
                <a:gd name="T11" fmla="*/ 0 h 102"/>
                <a:gd name="T12" fmla="*/ 2147483647 w 90"/>
                <a:gd name="T13" fmla="*/ 0 h 102"/>
                <a:gd name="T14" fmla="*/ 0 w 90"/>
                <a:gd name="T15" fmla="*/ 0 h 102"/>
                <a:gd name="T16" fmla="*/ 0 w 90"/>
                <a:gd name="T17" fmla="*/ 2147483647 h 102"/>
                <a:gd name="T18" fmla="*/ 0 w 90"/>
                <a:gd name="T19" fmla="*/ 2147483647 h 102"/>
                <a:gd name="T20" fmla="*/ 2147483647 w 90"/>
                <a:gd name="T21" fmla="*/ 2147483647 h 102"/>
                <a:gd name="T22" fmla="*/ 2147483647 w 90"/>
                <a:gd name="T23" fmla="*/ 2147483647 h 102"/>
                <a:gd name="T24" fmla="*/ 2147483647 w 90"/>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92" name="Freeform 1691">
              <a:extLst>
                <a:ext uri="{FF2B5EF4-FFF2-40B4-BE49-F238E27FC236}">
                  <a16:creationId xmlns:a16="http://schemas.microsoft.com/office/drawing/2014/main" xmlns="" id="{2C4DF462-4CC2-5F44-BA2B-997647F9B91A}"/>
                </a:ext>
              </a:extLst>
            </p:cNvPr>
            <p:cNvSpPr>
              <a:spLocks/>
            </p:cNvSpPr>
            <p:nvPr/>
          </p:nvSpPr>
          <p:spPr bwMode="auto">
            <a:xfrm>
              <a:off x="4709055" y="2835898"/>
              <a:ext cx="145632" cy="195589"/>
            </a:xfrm>
            <a:custGeom>
              <a:avLst/>
              <a:gdLst>
                <a:gd name="T0" fmla="*/ 2147483647 w 144"/>
                <a:gd name="T1" fmla="*/ 2147483647 h 198"/>
                <a:gd name="T2" fmla="*/ 2147483647 w 144"/>
                <a:gd name="T3" fmla="*/ 2147483647 h 198"/>
                <a:gd name="T4" fmla="*/ 2147483647 w 144"/>
                <a:gd name="T5" fmla="*/ 2147483647 h 198"/>
                <a:gd name="T6" fmla="*/ 2147483647 w 144"/>
                <a:gd name="T7" fmla="*/ 2147483647 h 198"/>
                <a:gd name="T8" fmla="*/ 2147483647 w 144"/>
                <a:gd name="T9" fmla="*/ 2147483647 h 198"/>
                <a:gd name="T10" fmla="*/ 2147483647 w 144"/>
                <a:gd name="T11" fmla="*/ 2147483647 h 198"/>
                <a:gd name="T12" fmla="*/ 2147483647 w 144"/>
                <a:gd name="T13" fmla="*/ 2147483647 h 198"/>
                <a:gd name="T14" fmla="*/ 2147483647 w 144"/>
                <a:gd name="T15" fmla="*/ 2147483647 h 198"/>
                <a:gd name="T16" fmla="*/ 2147483647 w 144"/>
                <a:gd name="T17" fmla="*/ 0 h 198"/>
                <a:gd name="T18" fmla="*/ 2147483647 w 144"/>
                <a:gd name="T19" fmla="*/ 0 h 198"/>
                <a:gd name="T20" fmla="*/ 2147483647 w 144"/>
                <a:gd name="T21" fmla="*/ 2147483647 h 198"/>
                <a:gd name="T22" fmla="*/ 2147483647 w 144"/>
                <a:gd name="T23" fmla="*/ 2147483647 h 198"/>
                <a:gd name="T24" fmla="*/ 2147483647 w 144"/>
                <a:gd name="T25" fmla="*/ 2147483647 h 198"/>
                <a:gd name="T26" fmla="*/ 2147483647 w 144"/>
                <a:gd name="T27" fmla="*/ 2147483647 h 198"/>
                <a:gd name="T28" fmla="*/ 2147483647 w 144"/>
                <a:gd name="T29" fmla="*/ 2147483647 h 198"/>
                <a:gd name="T30" fmla="*/ 2147483647 w 144"/>
                <a:gd name="T31" fmla="*/ 2147483647 h 198"/>
                <a:gd name="T32" fmla="*/ 0 w 144"/>
                <a:gd name="T33" fmla="*/ 2147483647 h 198"/>
                <a:gd name="T34" fmla="*/ 2147483647 w 144"/>
                <a:gd name="T35" fmla="*/ 2147483647 h 198"/>
                <a:gd name="T36" fmla="*/ 2147483647 w 144"/>
                <a:gd name="T37" fmla="*/ 2147483647 h 198"/>
                <a:gd name="T38" fmla="*/ 2147483647 w 144"/>
                <a:gd name="T39" fmla="*/ 2147483647 h 198"/>
                <a:gd name="T40" fmla="*/ 2147483647 w 144"/>
                <a:gd name="T41" fmla="*/ 2147483647 h 198"/>
                <a:gd name="T42" fmla="*/ 2147483647 w 144"/>
                <a:gd name="T43" fmla="*/ 2147483647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93" name="Freeform 1692">
              <a:extLst>
                <a:ext uri="{FF2B5EF4-FFF2-40B4-BE49-F238E27FC236}">
                  <a16:creationId xmlns:a16="http://schemas.microsoft.com/office/drawing/2014/main" xmlns="" id="{E34857B1-36E9-FB4C-B907-5CB4D0B81027}"/>
                </a:ext>
              </a:extLst>
            </p:cNvPr>
            <p:cNvSpPr>
              <a:spLocks/>
            </p:cNvSpPr>
            <p:nvPr/>
          </p:nvSpPr>
          <p:spPr bwMode="auto">
            <a:xfrm>
              <a:off x="4709055" y="2835898"/>
              <a:ext cx="145632" cy="195589"/>
            </a:xfrm>
            <a:custGeom>
              <a:avLst/>
              <a:gdLst>
                <a:gd name="T0" fmla="*/ 2147483647 w 144"/>
                <a:gd name="T1" fmla="*/ 2147483647 h 198"/>
                <a:gd name="T2" fmla="*/ 2147483647 w 144"/>
                <a:gd name="T3" fmla="*/ 2147483647 h 198"/>
                <a:gd name="T4" fmla="*/ 2147483647 w 144"/>
                <a:gd name="T5" fmla="*/ 2147483647 h 198"/>
                <a:gd name="T6" fmla="*/ 2147483647 w 144"/>
                <a:gd name="T7" fmla="*/ 2147483647 h 198"/>
                <a:gd name="T8" fmla="*/ 2147483647 w 144"/>
                <a:gd name="T9" fmla="*/ 2147483647 h 198"/>
                <a:gd name="T10" fmla="*/ 2147483647 w 144"/>
                <a:gd name="T11" fmla="*/ 2147483647 h 198"/>
                <a:gd name="T12" fmla="*/ 2147483647 w 144"/>
                <a:gd name="T13" fmla="*/ 2147483647 h 198"/>
                <a:gd name="T14" fmla="*/ 2147483647 w 144"/>
                <a:gd name="T15" fmla="*/ 2147483647 h 198"/>
                <a:gd name="T16" fmla="*/ 2147483647 w 144"/>
                <a:gd name="T17" fmla="*/ 0 h 198"/>
                <a:gd name="T18" fmla="*/ 2147483647 w 144"/>
                <a:gd name="T19" fmla="*/ 0 h 198"/>
                <a:gd name="T20" fmla="*/ 2147483647 w 144"/>
                <a:gd name="T21" fmla="*/ 2147483647 h 198"/>
                <a:gd name="T22" fmla="*/ 2147483647 w 144"/>
                <a:gd name="T23" fmla="*/ 2147483647 h 198"/>
                <a:gd name="T24" fmla="*/ 2147483647 w 144"/>
                <a:gd name="T25" fmla="*/ 2147483647 h 198"/>
                <a:gd name="T26" fmla="*/ 2147483647 w 144"/>
                <a:gd name="T27" fmla="*/ 2147483647 h 198"/>
                <a:gd name="T28" fmla="*/ 2147483647 w 144"/>
                <a:gd name="T29" fmla="*/ 2147483647 h 198"/>
                <a:gd name="T30" fmla="*/ 2147483647 w 144"/>
                <a:gd name="T31" fmla="*/ 2147483647 h 198"/>
                <a:gd name="T32" fmla="*/ 0 w 144"/>
                <a:gd name="T33" fmla="*/ 2147483647 h 198"/>
                <a:gd name="T34" fmla="*/ 2147483647 w 144"/>
                <a:gd name="T35" fmla="*/ 2147483647 h 198"/>
                <a:gd name="T36" fmla="*/ 2147483647 w 144"/>
                <a:gd name="T37" fmla="*/ 2147483647 h 198"/>
                <a:gd name="T38" fmla="*/ 2147483647 w 144"/>
                <a:gd name="T39" fmla="*/ 2147483647 h 198"/>
                <a:gd name="T40" fmla="*/ 2147483647 w 144"/>
                <a:gd name="T41" fmla="*/ 2147483647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94" name="Freeform 1693">
              <a:extLst>
                <a:ext uri="{FF2B5EF4-FFF2-40B4-BE49-F238E27FC236}">
                  <a16:creationId xmlns:a16="http://schemas.microsoft.com/office/drawing/2014/main" xmlns="" id="{D30417EB-A5E6-6D40-8FEA-F1CBF5CECB91}"/>
                </a:ext>
              </a:extLst>
            </p:cNvPr>
            <p:cNvSpPr>
              <a:spLocks/>
            </p:cNvSpPr>
            <p:nvPr/>
          </p:nvSpPr>
          <p:spPr bwMode="auto">
            <a:xfrm>
              <a:off x="4574531" y="2828698"/>
              <a:ext cx="49367" cy="118793"/>
            </a:xfrm>
            <a:custGeom>
              <a:avLst/>
              <a:gdLst>
                <a:gd name="T0" fmla="*/ 2147483647 w 48"/>
                <a:gd name="T1" fmla="*/ 2147483647 h 120"/>
                <a:gd name="T2" fmla="*/ 2147483647 w 48"/>
                <a:gd name="T3" fmla="*/ 2147483647 h 120"/>
                <a:gd name="T4" fmla="*/ 2147483647 w 48"/>
                <a:gd name="T5" fmla="*/ 2147483647 h 120"/>
                <a:gd name="T6" fmla="*/ 2147483647 w 48"/>
                <a:gd name="T7" fmla="*/ 2147483647 h 120"/>
                <a:gd name="T8" fmla="*/ 2147483647 w 48"/>
                <a:gd name="T9" fmla="*/ 0 h 120"/>
                <a:gd name="T10" fmla="*/ 2147483647 w 48"/>
                <a:gd name="T11" fmla="*/ 2147483647 h 120"/>
                <a:gd name="T12" fmla="*/ 2147483647 w 48"/>
                <a:gd name="T13" fmla="*/ 2147483647 h 120"/>
                <a:gd name="T14" fmla="*/ 0 w 48"/>
                <a:gd name="T15" fmla="*/ 2147483647 h 120"/>
                <a:gd name="T16" fmla="*/ 0 w 48"/>
                <a:gd name="T17" fmla="*/ 2147483647 h 120"/>
                <a:gd name="T18" fmla="*/ 2147483647 w 48"/>
                <a:gd name="T19" fmla="*/ 2147483647 h 120"/>
                <a:gd name="T20" fmla="*/ 2147483647 w 48"/>
                <a:gd name="T21" fmla="*/ 2147483647 h 120"/>
                <a:gd name="T22" fmla="*/ 2147483647 w 48"/>
                <a:gd name="T23" fmla="*/ 2147483647 h 120"/>
                <a:gd name="T24" fmla="*/ 2147483647 w 48"/>
                <a:gd name="T25" fmla="*/ 2147483647 h 120"/>
                <a:gd name="T26" fmla="*/ 2147483647 w 48"/>
                <a:gd name="T27" fmla="*/ 2147483647 h 120"/>
                <a:gd name="T28" fmla="*/ 2147483647 w 48"/>
                <a:gd name="T29" fmla="*/ 2147483647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95" name="Freeform 1694">
              <a:extLst>
                <a:ext uri="{FF2B5EF4-FFF2-40B4-BE49-F238E27FC236}">
                  <a16:creationId xmlns:a16="http://schemas.microsoft.com/office/drawing/2014/main" xmlns="" id="{2DE19EB2-F585-CA4D-9FC5-C861DA08B7C3}"/>
                </a:ext>
              </a:extLst>
            </p:cNvPr>
            <p:cNvSpPr>
              <a:spLocks/>
            </p:cNvSpPr>
            <p:nvPr/>
          </p:nvSpPr>
          <p:spPr bwMode="auto">
            <a:xfrm>
              <a:off x="4556017" y="2859896"/>
              <a:ext cx="43195" cy="93595"/>
            </a:xfrm>
            <a:custGeom>
              <a:avLst/>
              <a:gdLst>
                <a:gd name="T0" fmla="*/ 2147483647 w 42"/>
                <a:gd name="T1" fmla="*/ 2147483647 h 96"/>
                <a:gd name="T2" fmla="*/ 2147483647 w 42"/>
                <a:gd name="T3" fmla="*/ 0 h 96"/>
                <a:gd name="T4" fmla="*/ 2147483647 w 42"/>
                <a:gd name="T5" fmla="*/ 2147483647 h 96"/>
                <a:gd name="T6" fmla="*/ 0 w 42"/>
                <a:gd name="T7" fmla="*/ 2147483647 h 96"/>
                <a:gd name="T8" fmla="*/ 0 w 42"/>
                <a:gd name="T9" fmla="*/ 2147483647 h 96"/>
                <a:gd name="T10" fmla="*/ 0 w 42"/>
                <a:gd name="T11" fmla="*/ 2147483647 h 96"/>
                <a:gd name="T12" fmla="*/ 2147483647 w 42"/>
                <a:gd name="T13" fmla="*/ 2147483647 h 96"/>
                <a:gd name="T14" fmla="*/ 2147483647 w 42"/>
                <a:gd name="T15" fmla="*/ 2147483647 h 96"/>
                <a:gd name="T16" fmla="*/ 2147483647 w 42"/>
                <a:gd name="T17" fmla="*/ 2147483647 h 96"/>
                <a:gd name="T18" fmla="*/ 2147483647 w 42"/>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96" name="Freeform 1695">
              <a:extLst>
                <a:ext uri="{FF2B5EF4-FFF2-40B4-BE49-F238E27FC236}">
                  <a16:creationId xmlns:a16="http://schemas.microsoft.com/office/drawing/2014/main" xmlns="" id="{DCD9EC74-8689-3F49-A105-16643C7A0DA1}"/>
                </a:ext>
              </a:extLst>
            </p:cNvPr>
            <p:cNvSpPr>
              <a:spLocks/>
            </p:cNvSpPr>
            <p:nvPr/>
          </p:nvSpPr>
          <p:spPr bwMode="auto">
            <a:xfrm>
              <a:off x="4783106" y="3385466"/>
              <a:ext cx="249303" cy="245986"/>
            </a:xfrm>
            <a:custGeom>
              <a:avLst/>
              <a:gdLst>
                <a:gd name="T0" fmla="*/ 2147483647 w 246"/>
                <a:gd name="T1" fmla="*/ 2147483647 h 252"/>
                <a:gd name="T2" fmla="*/ 2147483647 w 246"/>
                <a:gd name="T3" fmla="*/ 2147483647 h 252"/>
                <a:gd name="T4" fmla="*/ 2147483647 w 246"/>
                <a:gd name="T5" fmla="*/ 2147483647 h 252"/>
                <a:gd name="T6" fmla="*/ 2147483647 w 246"/>
                <a:gd name="T7" fmla="*/ 2147483647 h 252"/>
                <a:gd name="T8" fmla="*/ 2147483647 w 246"/>
                <a:gd name="T9" fmla="*/ 2147483647 h 252"/>
                <a:gd name="T10" fmla="*/ 2147483647 w 246"/>
                <a:gd name="T11" fmla="*/ 2147483647 h 252"/>
                <a:gd name="T12" fmla="*/ 2147483647 w 246"/>
                <a:gd name="T13" fmla="*/ 2147483647 h 252"/>
                <a:gd name="T14" fmla="*/ 2147483647 w 246"/>
                <a:gd name="T15" fmla="*/ 2147483647 h 252"/>
                <a:gd name="T16" fmla="*/ 2147483647 w 246"/>
                <a:gd name="T17" fmla="*/ 2147483647 h 252"/>
                <a:gd name="T18" fmla="*/ 2147483647 w 246"/>
                <a:gd name="T19" fmla="*/ 2147483647 h 252"/>
                <a:gd name="T20" fmla="*/ 2147483647 w 246"/>
                <a:gd name="T21" fmla="*/ 2147483647 h 252"/>
                <a:gd name="T22" fmla="*/ 2147483647 w 246"/>
                <a:gd name="T23" fmla="*/ 2147483647 h 252"/>
                <a:gd name="T24" fmla="*/ 2147483647 w 246"/>
                <a:gd name="T25" fmla="*/ 2147483647 h 252"/>
                <a:gd name="T26" fmla="*/ 2147483647 w 246"/>
                <a:gd name="T27" fmla="*/ 2147483647 h 252"/>
                <a:gd name="T28" fmla="*/ 2147483647 w 246"/>
                <a:gd name="T29" fmla="*/ 2147483647 h 252"/>
                <a:gd name="T30" fmla="*/ 2147483647 w 246"/>
                <a:gd name="T31" fmla="*/ 2147483647 h 252"/>
                <a:gd name="T32" fmla="*/ 2147483647 w 246"/>
                <a:gd name="T33" fmla="*/ 2147483647 h 252"/>
                <a:gd name="T34" fmla="*/ 2147483647 w 246"/>
                <a:gd name="T35" fmla="*/ 2147483647 h 252"/>
                <a:gd name="T36" fmla="*/ 2147483647 w 246"/>
                <a:gd name="T37" fmla="*/ 2147483647 h 252"/>
                <a:gd name="T38" fmla="*/ 2147483647 w 246"/>
                <a:gd name="T39" fmla="*/ 0 h 252"/>
                <a:gd name="T40" fmla="*/ 2147483647 w 246"/>
                <a:gd name="T41" fmla="*/ 2147483647 h 252"/>
                <a:gd name="T42" fmla="*/ 0 w 246"/>
                <a:gd name="T43" fmla="*/ 2147483647 h 252"/>
                <a:gd name="T44" fmla="*/ 2147483647 w 246"/>
                <a:gd name="T45" fmla="*/ 2147483647 h 252"/>
                <a:gd name="T46" fmla="*/ 2147483647 w 246"/>
                <a:gd name="T47" fmla="*/ 2147483647 h 252"/>
                <a:gd name="T48" fmla="*/ 2147483647 w 246"/>
                <a:gd name="T49" fmla="*/ 2147483647 h 252"/>
                <a:gd name="T50" fmla="*/ 2147483647 w 246"/>
                <a:gd name="T51" fmla="*/ 2147483647 h 252"/>
                <a:gd name="T52" fmla="*/ 2147483647 w 246"/>
                <a:gd name="T53" fmla="*/ 2147483647 h 252"/>
                <a:gd name="T54" fmla="*/ 2147483647 w 246"/>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697" name="Freeform 1696">
              <a:extLst>
                <a:ext uri="{FF2B5EF4-FFF2-40B4-BE49-F238E27FC236}">
                  <a16:creationId xmlns:a16="http://schemas.microsoft.com/office/drawing/2014/main" xmlns="" id="{B25AC9B2-6DB8-BA40-AF7F-9B6C848D2D43}"/>
                </a:ext>
              </a:extLst>
            </p:cNvPr>
            <p:cNvSpPr>
              <a:spLocks/>
            </p:cNvSpPr>
            <p:nvPr/>
          </p:nvSpPr>
          <p:spPr bwMode="auto">
            <a:xfrm>
              <a:off x="4574530" y="2711104"/>
              <a:ext cx="61709" cy="70797"/>
            </a:xfrm>
            <a:custGeom>
              <a:avLst/>
              <a:gdLst>
                <a:gd name="T0" fmla="*/ 0 w 10"/>
                <a:gd name="T1" fmla="*/ 2147483647 h 12"/>
                <a:gd name="T2" fmla="*/ 2147483647 w 10"/>
                <a:gd name="T3" fmla="*/ 2147483647 h 12"/>
                <a:gd name="T4" fmla="*/ 2147483647 w 10"/>
                <a:gd name="T5" fmla="*/ 2147483647 h 12"/>
                <a:gd name="T6" fmla="*/ 2147483647 w 10"/>
                <a:gd name="T7" fmla="*/ 2147483647 h 12"/>
                <a:gd name="T8" fmla="*/ 2147483647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98" name="Freeform 1697">
              <a:extLst>
                <a:ext uri="{FF2B5EF4-FFF2-40B4-BE49-F238E27FC236}">
                  <a16:creationId xmlns:a16="http://schemas.microsoft.com/office/drawing/2014/main" xmlns="" id="{54A20667-B64D-BD40-9C46-6BF4F4C6AB11}"/>
                </a:ext>
              </a:extLst>
            </p:cNvPr>
            <p:cNvSpPr>
              <a:spLocks/>
            </p:cNvSpPr>
            <p:nvPr/>
          </p:nvSpPr>
          <p:spPr bwMode="auto">
            <a:xfrm>
              <a:off x="1221077" y="1143992"/>
              <a:ext cx="525756" cy="697162"/>
            </a:xfrm>
            <a:custGeom>
              <a:avLst/>
              <a:gdLst>
                <a:gd name="T0" fmla="*/ 2147483647 w 516"/>
                <a:gd name="T1" fmla="*/ 2147483647 h 709"/>
                <a:gd name="T2" fmla="*/ 2147483647 w 516"/>
                <a:gd name="T3" fmla="*/ 2147483647 h 709"/>
                <a:gd name="T4" fmla="*/ 2147483647 w 516"/>
                <a:gd name="T5" fmla="*/ 2147483647 h 709"/>
                <a:gd name="T6" fmla="*/ 2147483647 w 516"/>
                <a:gd name="T7" fmla="*/ 2147483647 h 709"/>
                <a:gd name="T8" fmla="*/ 2147483647 w 516"/>
                <a:gd name="T9" fmla="*/ 2147483647 h 709"/>
                <a:gd name="T10" fmla="*/ 2147483647 w 516"/>
                <a:gd name="T11" fmla="*/ 2147483647 h 709"/>
                <a:gd name="T12" fmla="*/ 2147483647 w 516"/>
                <a:gd name="T13" fmla="*/ 2147483647 h 709"/>
                <a:gd name="T14" fmla="*/ 2147483647 w 516"/>
                <a:gd name="T15" fmla="*/ 0 h 709"/>
                <a:gd name="T16" fmla="*/ 2147483647 w 516"/>
                <a:gd name="T17" fmla="*/ 2147483647 h 709"/>
                <a:gd name="T18" fmla="*/ 2147483647 w 516"/>
                <a:gd name="T19" fmla="*/ 2147483647 h 709"/>
                <a:gd name="T20" fmla="*/ 2147483647 w 516"/>
                <a:gd name="T21" fmla="*/ 2147483647 h 709"/>
                <a:gd name="T22" fmla="*/ 2147483647 w 516"/>
                <a:gd name="T23" fmla="*/ 2147483647 h 709"/>
                <a:gd name="T24" fmla="*/ 2147483647 w 516"/>
                <a:gd name="T25" fmla="*/ 2147483647 h 709"/>
                <a:gd name="T26" fmla="*/ 2147483647 w 516"/>
                <a:gd name="T27" fmla="*/ 2147483647 h 709"/>
                <a:gd name="T28" fmla="*/ 2147483647 w 516"/>
                <a:gd name="T29" fmla="*/ 2147483647 h 709"/>
                <a:gd name="T30" fmla="*/ 2147483647 w 516"/>
                <a:gd name="T31" fmla="*/ 2147483647 h 709"/>
                <a:gd name="T32" fmla="*/ 2147483647 w 516"/>
                <a:gd name="T33" fmla="*/ 2147483647 h 709"/>
                <a:gd name="T34" fmla="*/ 2147483647 w 516"/>
                <a:gd name="T35" fmla="*/ 2147483647 h 709"/>
                <a:gd name="T36" fmla="*/ 2147483647 w 516"/>
                <a:gd name="T37" fmla="*/ 2147483647 h 709"/>
                <a:gd name="T38" fmla="*/ 0 w 516"/>
                <a:gd name="T39" fmla="*/ 2147483647 h 709"/>
                <a:gd name="T40" fmla="*/ 2147483647 w 516"/>
                <a:gd name="T41" fmla="*/ 2147483647 h 709"/>
                <a:gd name="T42" fmla="*/ 2147483647 w 516"/>
                <a:gd name="T43" fmla="*/ 2147483647 h 709"/>
                <a:gd name="T44" fmla="*/ 2147483647 w 516"/>
                <a:gd name="T45" fmla="*/ 2147483647 h 709"/>
                <a:gd name="T46" fmla="*/ 2147483647 w 516"/>
                <a:gd name="T47" fmla="*/ 2147483647 h 709"/>
                <a:gd name="T48" fmla="*/ 2147483647 w 516"/>
                <a:gd name="T49" fmla="*/ 2147483647 h 709"/>
                <a:gd name="T50" fmla="*/ 2147483647 w 516"/>
                <a:gd name="T51" fmla="*/ 2147483647 h 709"/>
                <a:gd name="T52" fmla="*/ 2147483647 w 516"/>
                <a:gd name="T53" fmla="*/ 2147483647 h 709"/>
                <a:gd name="T54" fmla="*/ 2147483647 w 516"/>
                <a:gd name="T55" fmla="*/ 2147483647 h 709"/>
                <a:gd name="T56" fmla="*/ 2147483647 w 516"/>
                <a:gd name="T57" fmla="*/ 2147483647 h 709"/>
                <a:gd name="T58" fmla="*/ 2147483647 w 516"/>
                <a:gd name="T59" fmla="*/ 2147483647 h 709"/>
                <a:gd name="T60" fmla="*/ 2147483647 w 516"/>
                <a:gd name="T61" fmla="*/ 2147483647 h 709"/>
                <a:gd name="T62" fmla="*/ 2147483647 w 516"/>
                <a:gd name="T63" fmla="*/ 2147483647 h 709"/>
                <a:gd name="T64" fmla="*/ 2147483647 w 516"/>
                <a:gd name="T65" fmla="*/ 2147483647 h 709"/>
                <a:gd name="T66" fmla="*/ 2147483647 w 516"/>
                <a:gd name="T67" fmla="*/ 2147483647 h 709"/>
                <a:gd name="T68" fmla="*/ 2147483647 w 516"/>
                <a:gd name="T69" fmla="*/ 2147483647 h 709"/>
                <a:gd name="T70" fmla="*/ 2147483647 w 516"/>
                <a:gd name="T71" fmla="*/ 2147483647 h 709"/>
                <a:gd name="T72" fmla="*/ 2147483647 w 516"/>
                <a:gd name="T73" fmla="*/ 2147483647 h 709"/>
                <a:gd name="T74" fmla="*/ 2147483647 w 516"/>
                <a:gd name="T75" fmla="*/ 2147483647 h 709"/>
                <a:gd name="T76" fmla="*/ 2147483647 w 516"/>
                <a:gd name="T77" fmla="*/ 2147483647 h 709"/>
                <a:gd name="T78" fmla="*/ 2147483647 w 516"/>
                <a:gd name="T79" fmla="*/ 2147483647 h 709"/>
                <a:gd name="T80" fmla="*/ 2147483647 w 516"/>
                <a:gd name="T81" fmla="*/ 2147483647 h 709"/>
                <a:gd name="T82" fmla="*/ 2147483647 w 516"/>
                <a:gd name="T83" fmla="*/ 2147483647 h 709"/>
                <a:gd name="T84" fmla="*/ 2147483647 w 516"/>
                <a:gd name="T85" fmla="*/ 2147483647 h 709"/>
                <a:gd name="T86" fmla="*/ 2147483647 w 516"/>
                <a:gd name="T87" fmla="*/ 2147483647 h 709"/>
                <a:gd name="T88" fmla="*/ 2147483647 w 516"/>
                <a:gd name="T89" fmla="*/ 2147483647 h 709"/>
                <a:gd name="T90" fmla="*/ 2147483647 w 516"/>
                <a:gd name="T91" fmla="*/ 2147483647 h 709"/>
                <a:gd name="T92" fmla="*/ 2147483647 w 516"/>
                <a:gd name="T93" fmla="*/ 2147483647 h 709"/>
                <a:gd name="T94" fmla="*/ 2147483647 w 516"/>
                <a:gd name="T95" fmla="*/ 2147483647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699" name="Freeform 1698">
              <a:extLst>
                <a:ext uri="{FF2B5EF4-FFF2-40B4-BE49-F238E27FC236}">
                  <a16:creationId xmlns:a16="http://schemas.microsoft.com/office/drawing/2014/main" xmlns="" id="{D5865265-561D-9D48-B6C0-E1F92B04499A}"/>
                </a:ext>
              </a:extLst>
            </p:cNvPr>
            <p:cNvSpPr>
              <a:spLocks/>
            </p:cNvSpPr>
            <p:nvPr/>
          </p:nvSpPr>
          <p:spPr bwMode="auto">
            <a:xfrm>
              <a:off x="1751986" y="1115193"/>
              <a:ext cx="1647615" cy="1097940"/>
            </a:xfrm>
            <a:custGeom>
              <a:avLst/>
              <a:gdLst>
                <a:gd name="T0" fmla="*/ 2147483647 w 1622"/>
                <a:gd name="T1" fmla="*/ 2147483647 h 1117"/>
                <a:gd name="T2" fmla="*/ 2147483647 w 1622"/>
                <a:gd name="T3" fmla="*/ 2147483647 h 1117"/>
                <a:gd name="T4" fmla="*/ 2147483647 w 1622"/>
                <a:gd name="T5" fmla="*/ 2147483647 h 1117"/>
                <a:gd name="T6" fmla="*/ 2147483647 w 1622"/>
                <a:gd name="T7" fmla="*/ 2147483647 h 1117"/>
                <a:gd name="T8" fmla="*/ 2147483647 w 1622"/>
                <a:gd name="T9" fmla="*/ 2147483647 h 1117"/>
                <a:gd name="T10" fmla="*/ 2147483647 w 1622"/>
                <a:gd name="T11" fmla="*/ 2147483647 h 1117"/>
                <a:gd name="T12" fmla="*/ 2147483647 w 1622"/>
                <a:gd name="T13" fmla="*/ 2147483647 h 1117"/>
                <a:gd name="T14" fmla="*/ 2147483647 w 1622"/>
                <a:gd name="T15" fmla="*/ 2147483647 h 1117"/>
                <a:gd name="T16" fmla="*/ 2147483647 w 1622"/>
                <a:gd name="T17" fmla="*/ 2147483647 h 1117"/>
                <a:gd name="T18" fmla="*/ 2147483647 w 1622"/>
                <a:gd name="T19" fmla="*/ 2147483647 h 1117"/>
                <a:gd name="T20" fmla="*/ 2147483647 w 1622"/>
                <a:gd name="T21" fmla="*/ 2147483647 h 1117"/>
                <a:gd name="T22" fmla="*/ 2147483647 w 1622"/>
                <a:gd name="T23" fmla="*/ 2147483647 h 1117"/>
                <a:gd name="T24" fmla="*/ 2147483647 w 1622"/>
                <a:gd name="T25" fmla="*/ 2147483647 h 1117"/>
                <a:gd name="T26" fmla="*/ 2147483647 w 1622"/>
                <a:gd name="T27" fmla="*/ 2147483647 h 1117"/>
                <a:gd name="T28" fmla="*/ 2147483647 w 1622"/>
                <a:gd name="T29" fmla="*/ 2147483647 h 1117"/>
                <a:gd name="T30" fmla="*/ 2147483647 w 1622"/>
                <a:gd name="T31" fmla="*/ 2147483647 h 1117"/>
                <a:gd name="T32" fmla="*/ 2147483647 w 1622"/>
                <a:gd name="T33" fmla="*/ 2147483647 h 1117"/>
                <a:gd name="T34" fmla="*/ 2147483647 w 1622"/>
                <a:gd name="T35" fmla="*/ 2147483647 h 1117"/>
                <a:gd name="T36" fmla="*/ 2147483647 w 1622"/>
                <a:gd name="T37" fmla="*/ 2147483647 h 1117"/>
                <a:gd name="T38" fmla="*/ 2147483647 w 1622"/>
                <a:gd name="T39" fmla="*/ 2147483647 h 1117"/>
                <a:gd name="T40" fmla="*/ 2147483647 w 1622"/>
                <a:gd name="T41" fmla="*/ 2147483647 h 1117"/>
                <a:gd name="T42" fmla="*/ 2147483647 w 1622"/>
                <a:gd name="T43" fmla="*/ 2147483647 h 1117"/>
                <a:gd name="T44" fmla="*/ 2147483647 w 1622"/>
                <a:gd name="T45" fmla="*/ 2147483647 h 1117"/>
                <a:gd name="T46" fmla="*/ 2147483647 w 1622"/>
                <a:gd name="T47" fmla="*/ 2147483647 h 1117"/>
                <a:gd name="T48" fmla="*/ 2147483647 w 1622"/>
                <a:gd name="T49" fmla="*/ 2147483647 h 1117"/>
                <a:gd name="T50" fmla="*/ 2147483647 w 1622"/>
                <a:gd name="T51" fmla="*/ 2147483647 h 1117"/>
                <a:gd name="T52" fmla="*/ 2147483647 w 1622"/>
                <a:gd name="T53" fmla="*/ 2147483647 h 1117"/>
                <a:gd name="T54" fmla="*/ 2147483647 w 1622"/>
                <a:gd name="T55" fmla="*/ 2147483647 h 1117"/>
                <a:gd name="T56" fmla="*/ 2147483647 w 1622"/>
                <a:gd name="T57" fmla="*/ 2147483647 h 1117"/>
                <a:gd name="T58" fmla="*/ 2147483647 w 1622"/>
                <a:gd name="T59" fmla="*/ 2147483647 h 1117"/>
                <a:gd name="T60" fmla="*/ 2147483647 w 1622"/>
                <a:gd name="T61" fmla="*/ 2147483647 h 1117"/>
                <a:gd name="T62" fmla="*/ 2147483647 w 1622"/>
                <a:gd name="T63" fmla="*/ 2147483647 h 1117"/>
                <a:gd name="T64" fmla="*/ 2147483647 w 1622"/>
                <a:gd name="T65" fmla="*/ 2147483647 h 1117"/>
                <a:gd name="T66" fmla="*/ 2147483647 w 1622"/>
                <a:gd name="T67" fmla="*/ 2147483647 h 1117"/>
                <a:gd name="T68" fmla="*/ 2147483647 w 1622"/>
                <a:gd name="T69" fmla="*/ 2147483647 h 1117"/>
                <a:gd name="T70" fmla="*/ 2147483647 w 1622"/>
                <a:gd name="T71" fmla="*/ 2147483647 h 1117"/>
                <a:gd name="T72" fmla="*/ 2147483647 w 1622"/>
                <a:gd name="T73" fmla="*/ 2147483647 h 1117"/>
                <a:gd name="T74" fmla="*/ 2147483647 w 1622"/>
                <a:gd name="T75" fmla="*/ 2147483647 h 1117"/>
                <a:gd name="T76" fmla="*/ 2147483647 w 1622"/>
                <a:gd name="T77" fmla="*/ 2147483647 h 1117"/>
                <a:gd name="T78" fmla="*/ 2147483647 w 1622"/>
                <a:gd name="T79" fmla="*/ 2147483647 h 1117"/>
                <a:gd name="T80" fmla="*/ 2147483647 w 1622"/>
                <a:gd name="T81" fmla="*/ 0 h 1117"/>
                <a:gd name="T82" fmla="*/ 2147483647 w 1622"/>
                <a:gd name="T83" fmla="*/ 2147483647 h 1117"/>
                <a:gd name="T84" fmla="*/ 2147483647 w 1622"/>
                <a:gd name="T85" fmla="*/ 2147483647 h 1117"/>
                <a:gd name="T86" fmla="*/ 2147483647 w 1622"/>
                <a:gd name="T87" fmla="*/ 2147483647 h 1117"/>
                <a:gd name="T88" fmla="*/ 2147483647 w 1622"/>
                <a:gd name="T89" fmla="*/ 2147483647 h 1117"/>
                <a:gd name="T90" fmla="*/ 2147483647 w 1622"/>
                <a:gd name="T91" fmla="*/ 2147483647 h 1117"/>
                <a:gd name="T92" fmla="*/ 2147483647 w 1622"/>
                <a:gd name="T93" fmla="*/ 2147483647 h 1117"/>
                <a:gd name="T94" fmla="*/ 2147483647 w 1622"/>
                <a:gd name="T95" fmla="*/ 2147483647 h 1117"/>
                <a:gd name="T96" fmla="*/ 2147483647 w 1622"/>
                <a:gd name="T97" fmla="*/ 2147483647 h 1117"/>
                <a:gd name="T98" fmla="*/ 2147483647 w 1622"/>
                <a:gd name="T99" fmla="*/ 2147483647 h 1117"/>
                <a:gd name="T100" fmla="*/ 2147483647 w 1622"/>
                <a:gd name="T101" fmla="*/ 2147483647 h 1117"/>
                <a:gd name="T102" fmla="*/ 2147483647 w 1622"/>
                <a:gd name="T103" fmla="*/ 2147483647 h 1117"/>
                <a:gd name="T104" fmla="*/ 2147483647 w 1622"/>
                <a:gd name="T105" fmla="*/ 2147483647 h 1117"/>
                <a:gd name="T106" fmla="*/ 2147483647 w 1622"/>
                <a:gd name="T107" fmla="*/ 2147483647 h 1117"/>
                <a:gd name="T108" fmla="*/ 2147483647 w 1622"/>
                <a:gd name="T109" fmla="*/ 2147483647 h 1117"/>
                <a:gd name="T110" fmla="*/ 0 w 1622"/>
                <a:gd name="T111" fmla="*/ 2147483647 h 1117"/>
                <a:gd name="T112" fmla="*/ 2147483647 w 1622"/>
                <a:gd name="T113" fmla="*/ 2147483647 h 1117"/>
                <a:gd name="T114" fmla="*/ 2147483647 w 1622"/>
                <a:gd name="T115" fmla="*/ 2147483647 h 1117"/>
                <a:gd name="T116" fmla="*/ 2147483647 w 1622"/>
                <a:gd name="T117" fmla="*/ 2147483647 h 1117"/>
                <a:gd name="T118" fmla="*/ 2147483647 w 1622"/>
                <a:gd name="T119" fmla="*/ 2147483647 h 1117"/>
                <a:gd name="T120" fmla="*/ 2147483647 w 1622"/>
                <a:gd name="T121" fmla="*/ 2147483647 h 1117"/>
                <a:gd name="T122" fmla="*/ 2147483647 w 1622"/>
                <a:gd name="T123" fmla="*/ 2147483647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accent1"/>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00" name="Freeform 1699">
              <a:extLst>
                <a:ext uri="{FF2B5EF4-FFF2-40B4-BE49-F238E27FC236}">
                  <a16:creationId xmlns:a16="http://schemas.microsoft.com/office/drawing/2014/main" xmlns="" id="{E4097E78-BD7B-B049-8000-59832ABBC1A0}"/>
                </a:ext>
              </a:extLst>
            </p:cNvPr>
            <p:cNvSpPr>
              <a:spLocks/>
            </p:cNvSpPr>
            <p:nvPr/>
          </p:nvSpPr>
          <p:spPr bwMode="auto">
            <a:xfrm>
              <a:off x="2077807" y="2015143"/>
              <a:ext cx="1115689" cy="560370"/>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accent1"/>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01" name="Freeform 1700">
              <a:extLst>
                <a:ext uri="{FF2B5EF4-FFF2-40B4-BE49-F238E27FC236}">
                  <a16:creationId xmlns:a16="http://schemas.microsoft.com/office/drawing/2014/main" xmlns="" id="{7030D949-7357-434E-9563-EE9668246A02}"/>
                </a:ext>
              </a:extLst>
            </p:cNvPr>
            <p:cNvSpPr>
              <a:spLocks/>
            </p:cNvSpPr>
            <p:nvPr/>
          </p:nvSpPr>
          <p:spPr bwMode="auto">
            <a:xfrm>
              <a:off x="2775112" y="2790300"/>
              <a:ext cx="86391" cy="85195"/>
            </a:xfrm>
            <a:custGeom>
              <a:avLst/>
              <a:gdLst>
                <a:gd name="T0" fmla="*/ 2147483647 w 14"/>
                <a:gd name="T1" fmla="*/ 2147483647 h 14"/>
                <a:gd name="T2" fmla="*/ 2147483647 w 14"/>
                <a:gd name="T3" fmla="*/ 2147483647 h 14"/>
                <a:gd name="T4" fmla="*/ 2147483647 w 14"/>
                <a:gd name="T5" fmla="*/ 0 h 14"/>
                <a:gd name="T6" fmla="*/ 2147483647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02" name="Freeform 1701">
              <a:extLst>
                <a:ext uri="{FF2B5EF4-FFF2-40B4-BE49-F238E27FC236}">
                  <a16:creationId xmlns:a16="http://schemas.microsoft.com/office/drawing/2014/main" xmlns="" id="{92121AC1-EDDC-0346-8CE2-D69796AC7E17}"/>
                </a:ext>
              </a:extLst>
            </p:cNvPr>
            <p:cNvSpPr>
              <a:spLocks/>
            </p:cNvSpPr>
            <p:nvPr/>
          </p:nvSpPr>
          <p:spPr bwMode="auto">
            <a:xfrm>
              <a:off x="2805966" y="2868295"/>
              <a:ext cx="74050" cy="52798"/>
            </a:xfrm>
            <a:custGeom>
              <a:avLst/>
              <a:gdLst>
                <a:gd name="T0" fmla="*/ 2147483647 w 12"/>
                <a:gd name="T1" fmla="*/ 2147483647 h 9"/>
                <a:gd name="T2" fmla="*/ 2147483647 w 12"/>
                <a:gd name="T3" fmla="*/ 0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03" name="Freeform 1702">
              <a:extLst>
                <a:ext uri="{FF2B5EF4-FFF2-40B4-BE49-F238E27FC236}">
                  <a16:creationId xmlns:a16="http://schemas.microsoft.com/office/drawing/2014/main" xmlns="" id="{52CF55A7-71ED-6744-A72F-635FB8D3400A}"/>
                </a:ext>
              </a:extLst>
            </p:cNvPr>
            <p:cNvSpPr>
              <a:spLocks/>
            </p:cNvSpPr>
            <p:nvPr/>
          </p:nvSpPr>
          <p:spPr bwMode="auto">
            <a:xfrm>
              <a:off x="2873846" y="2898293"/>
              <a:ext cx="109841" cy="45597"/>
            </a:xfrm>
            <a:custGeom>
              <a:avLst/>
              <a:gdLst>
                <a:gd name="T0" fmla="*/ 2147483647 w 18"/>
                <a:gd name="T1" fmla="*/ 2147483647 h 8"/>
                <a:gd name="T2" fmla="*/ 2147483647 w 18"/>
                <a:gd name="T3" fmla="*/ 2147483647 h 8"/>
                <a:gd name="T4" fmla="*/ 2147483647 w 18"/>
                <a:gd name="T5" fmla="*/ 2147483647 h 8"/>
                <a:gd name="T6" fmla="*/ 2147483647 w 18"/>
                <a:gd name="T7" fmla="*/ 0 h 8"/>
                <a:gd name="T8" fmla="*/ 0 w 18"/>
                <a:gd name="T9" fmla="*/ 2147483647 h 8"/>
                <a:gd name="T10" fmla="*/ 2147483647 w 18"/>
                <a:gd name="T11" fmla="*/ 2147483647 h 8"/>
                <a:gd name="T12" fmla="*/ 2147483647 w 18"/>
                <a:gd name="T13" fmla="*/ 2147483647 h 8"/>
                <a:gd name="T14" fmla="*/ 2147483647 w 18"/>
                <a:gd name="T15" fmla="*/ 2147483647 h 8"/>
                <a:gd name="T16" fmla="*/ 2147483647 w 18"/>
                <a:gd name="T17" fmla="*/ 2147483647 h 8"/>
                <a:gd name="T18" fmla="*/ 2147483647 w 18"/>
                <a:gd name="T19" fmla="*/ 2147483647 h 8"/>
                <a:gd name="T20" fmla="*/ 2147483647 w 18"/>
                <a:gd name="T21" fmla="*/ 2147483647 h 8"/>
                <a:gd name="T22" fmla="*/ 2147483647 w 18"/>
                <a:gd name="T23" fmla="*/ 2147483647 h 8"/>
                <a:gd name="T24" fmla="*/ 2147483647 w 18"/>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04" name="Freeform 1703">
              <a:extLst>
                <a:ext uri="{FF2B5EF4-FFF2-40B4-BE49-F238E27FC236}">
                  <a16:creationId xmlns:a16="http://schemas.microsoft.com/office/drawing/2014/main" xmlns="" id="{E172D570-3CAD-5B4C-AE74-3C2BD5A5680A}"/>
                </a:ext>
              </a:extLst>
            </p:cNvPr>
            <p:cNvSpPr>
              <a:spLocks/>
            </p:cNvSpPr>
            <p:nvPr/>
          </p:nvSpPr>
          <p:spPr bwMode="auto">
            <a:xfrm>
              <a:off x="2743402" y="2779242"/>
              <a:ext cx="118102" cy="47056"/>
            </a:xfrm>
            <a:custGeom>
              <a:avLst/>
              <a:gdLst>
                <a:gd name="T0" fmla="*/ 2147483647 w 19"/>
                <a:gd name="T1" fmla="*/ 2147483647 h 9"/>
                <a:gd name="T2" fmla="*/ 2147483647 w 19"/>
                <a:gd name="T3" fmla="*/ 2147483647 h 9"/>
                <a:gd name="T4" fmla="*/ 2147483647 w 19"/>
                <a:gd name="T5" fmla="*/ 0 h 9"/>
                <a:gd name="T6" fmla="*/ 2147483647 w 19"/>
                <a:gd name="T7" fmla="*/ 2147483647 h 9"/>
                <a:gd name="T8" fmla="*/ 0 w 19"/>
                <a:gd name="T9" fmla="*/ 2147483647 h 9"/>
                <a:gd name="T10" fmla="*/ 0 w 19"/>
                <a:gd name="T11" fmla="*/ 2147483647 h 9"/>
                <a:gd name="T12" fmla="*/ 2147483647 w 19"/>
                <a:gd name="T13" fmla="*/ 2147483647 h 9"/>
                <a:gd name="T14" fmla="*/ 2147483647 w 19"/>
                <a:gd name="T15" fmla="*/ 2147483647 h 9"/>
                <a:gd name="T16" fmla="*/ 2147483647 w 19"/>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10073 w 10073"/>
                <a:gd name="connsiteY0" fmla="*/ 3333 h 10000"/>
                <a:gd name="connsiteX1" fmla="*/ 4284 w 10073"/>
                <a:gd name="connsiteY1" fmla="*/ 1111 h 10000"/>
                <a:gd name="connsiteX2" fmla="*/ 2705 w 10073"/>
                <a:gd name="connsiteY2" fmla="*/ 0 h 10000"/>
                <a:gd name="connsiteX3" fmla="*/ 5401 w 10073"/>
                <a:gd name="connsiteY3" fmla="*/ 8249 h 10000"/>
                <a:gd name="connsiteX4" fmla="*/ 599 w 10073"/>
                <a:gd name="connsiteY4" fmla="*/ 3333 h 10000"/>
                <a:gd name="connsiteX5" fmla="*/ 73 w 10073"/>
                <a:gd name="connsiteY5" fmla="*/ 6667 h 10000"/>
                <a:gd name="connsiteX6" fmla="*/ 73 w 10073"/>
                <a:gd name="connsiteY6" fmla="*/ 6667 h 10000"/>
                <a:gd name="connsiteX7" fmla="*/ 2705 w 10073"/>
                <a:gd name="connsiteY7" fmla="*/ 10000 h 10000"/>
                <a:gd name="connsiteX8" fmla="*/ 6389 w 10073"/>
                <a:gd name="connsiteY8" fmla="*/ 6667 h 10000"/>
                <a:gd name="connsiteX9" fmla="*/ 10073 w 10073"/>
                <a:gd name="connsiteY9" fmla="*/ 3333 h 10000"/>
                <a:gd name="connsiteX0" fmla="*/ 10073 w 10073"/>
                <a:gd name="connsiteY0" fmla="*/ 2233 h 8900"/>
                <a:gd name="connsiteX1" fmla="*/ 4284 w 10073"/>
                <a:gd name="connsiteY1" fmla="*/ 11 h 8900"/>
                <a:gd name="connsiteX2" fmla="*/ 2055 w 10073"/>
                <a:gd name="connsiteY2" fmla="*/ 1356 h 8900"/>
                <a:gd name="connsiteX3" fmla="*/ 5401 w 10073"/>
                <a:gd name="connsiteY3" fmla="*/ 7149 h 8900"/>
                <a:gd name="connsiteX4" fmla="*/ 599 w 10073"/>
                <a:gd name="connsiteY4" fmla="*/ 2233 h 8900"/>
                <a:gd name="connsiteX5" fmla="*/ 73 w 10073"/>
                <a:gd name="connsiteY5" fmla="*/ 5567 h 8900"/>
                <a:gd name="connsiteX6" fmla="*/ 73 w 10073"/>
                <a:gd name="connsiteY6" fmla="*/ 5567 h 8900"/>
                <a:gd name="connsiteX7" fmla="*/ 2705 w 10073"/>
                <a:gd name="connsiteY7" fmla="*/ 8900 h 8900"/>
                <a:gd name="connsiteX8" fmla="*/ 6389 w 10073"/>
                <a:gd name="connsiteY8" fmla="*/ 5567 h 8900"/>
                <a:gd name="connsiteX9" fmla="*/ 10073 w 10073"/>
                <a:gd name="connsiteY9" fmla="*/ 2233 h 8900"/>
                <a:gd name="connsiteX0" fmla="*/ 10000 w 10000"/>
                <a:gd name="connsiteY0" fmla="*/ 2523 h 10014"/>
                <a:gd name="connsiteX1" fmla="*/ 4253 w 10000"/>
                <a:gd name="connsiteY1" fmla="*/ 26 h 10014"/>
                <a:gd name="connsiteX2" fmla="*/ 911 w 10000"/>
                <a:gd name="connsiteY2" fmla="*/ 1144 h 10014"/>
                <a:gd name="connsiteX3" fmla="*/ 5362 w 10000"/>
                <a:gd name="connsiteY3" fmla="*/ 8047 h 10014"/>
                <a:gd name="connsiteX4" fmla="*/ 595 w 10000"/>
                <a:gd name="connsiteY4" fmla="*/ 2523 h 10014"/>
                <a:gd name="connsiteX5" fmla="*/ 72 w 10000"/>
                <a:gd name="connsiteY5" fmla="*/ 6269 h 10014"/>
                <a:gd name="connsiteX6" fmla="*/ 72 w 10000"/>
                <a:gd name="connsiteY6" fmla="*/ 6269 h 10014"/>
                <a:gd name="connsiteX7" fmla="*/ 2685 w 10000"/>
                <a:gd name="connsiteY7" fmla="*/ 10014 h 10014"/>
                <a:gd name="connsiteX8" fmla="*/ 6343 w 10000"/>
                <a:gd name="connsiteY8" fmla="*/ 6269 h 10014"/>
                <a:gd name="connsiteX9" fmla="*/ 10000 w 10000"/>
                <a:gd name="connsiteY9" fmla="*/ 2523 h 1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14">
                  <a:moveTo>
                    <a:pt x="10000" y="2523"/>
                  </a:moveTo>
                  <a:cubicBezTo>
                    <a:pt x="10000" y="2523"/>
                    <a:pt x="5768" y="256"/>
                    <a:pt x="4253" y="26"/>
                  </a:cubicBezTo>
                  <a:cubicBezTo>
                    <a:pt x="2738" y="-204"/>
                    <a:pt x="1433" y="1144"/>
                    <a:pt x="911" y="1144"/>
                  </a:cubicBezTo>
                  <a:cubicBezTo>
                    <a:pt x="513" y="1867"/>
                    <a:pt x="5760" y="7323"/>
                    <a:pt x="5362" y="8047"/>
                  </a:cubicBezTo>
                  <a:cubicBezTo>
                    <a:pt x="5063" y="8571"/>
                    <a:pt x="1476" y="2820"/>
                    <a:pt x="595" y="2523"/>
                  </a:cubicBezTo>
                  <a:cubicBezTo>
                    <a:pt x="-287" y="2226"/>
                    <a:pt x="72" y="6269"/>
                    <a:pt x="72" y="6269"/>
                  </a:cubicBezTo>
                  <a:lnTo>
                    <a:pt x="72" y="6269"/>
                  </a:lnTo>
                  <a:lnTo>
                    <a:pt x="2685" y="10014"/>
                  </a:lnTo>
                  <a:lnTo>
                    <a:pt x="6343" y="6269"/>
                  </a:lnTo>
                  <a:lnTo>
                    <a:pt x="10000" y="2523"/>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05" name="Freeform 1704">
              <a:extLst>
                <a:ext uri="{FF2B5EF4-FFF2-40B4-BE49-F238E27FC236}">
                  <a16:creationId xmlns:a16="http://schemas.microsoft.com/office/drawing/2014/main" xmlns="" id="{E5539156-DC24-FA4E-9618-D5F15FF194D3}"/>
                </a:ext>
              </a:extLst>
            </p:cNvPr>
            <p:cNvSpPr>
              <a:spLocks/>
            </p:cNvSpPr>
            <p:nvPr/>
          </p:nvSpPr>
          <p:spPr bwMode="auto">
            <a:xfrm>
              <a:off x="2682550" y="2742301"/>
              <a:ext cx="92563" cy="74396"/>
            </a:xfrm>
            <a:custGeom>
              <a:avLst/>
              <a:gdLst>
                <a:gd name="T0" fmla="*/ 2147483647 w 15"/>
                <a:gd name="T1" fmla="*/ 2147483647 h 12"/>
                <a:gd name="T2" fmla="*/ 2147483647 w 15"/>
                <a:gd name="T3" fmla="*/ 2147483647 h 12"/>
                <a:gd name="T4" fmla="*/ 2147483647 w 15"/>
                <a:gd name="T5" fmla="*/ 0 h 12"/>
                <a:gd name="T6" fmla="*/ 2147483647 w 15"/>
                <a:gd name="T7" fmla="*/ 0 h 12"/>
                <a:gd name="T8" fmla="*/ 2147483647 w 15"/>
                <a:gd name="T9" fmla="*/ 2147483647 h 12"/>
                <a:gd name="T10" fmla="*/ 2147483647 w 15"/>
                <a:gd name="T11" fmla="*/ 2147483647 h 12"/>
                <a:gd name="T12" fmla="*/ 2147483647 w 15"/>
                <a:gd name="T13" fmla="*/ 2147483647 h 12"/>
                <a:gd name="T14" fmla="*/ 2147483647 w 15"/>
                <a:gd name="T15" fmla="*/ 2147483647 h 12"/>
                <a:gd name="T16" fmla="*/ 0 w 15"/>
                <a:gd name="T17" fmla="*/ 2147483647 h 12"/>
                <a:gd name="T18" fmla="*/ 2147483647 w 15"/>
                <a:gd name="T19" fmla="*/ 2147483647 h 12"/>
                <a:gd name="T20" fmla="*/ 2147483647 w 15"/>
                <a:gd name="T21" fmla="*/ 2147483647 h 12"/>
                <a:gd name="T22" fmla="*/ 2147483647 w 15"/>
                <a:gd name="T23" fmla="*/ 2147483647 h 12"/>
                <a:gd name="T24" fmla="*/ 2147483647 w 15"/>
                <a:gd name="T25" fmla="*/ 2147483647 h 12"/>
                <a:gd name="T26" fmla="*/ 2147483647 w 15"/>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06" name="Freeform 1705">
              <a:extLst>
                <a:ext uri="{FF2B5EF4-FFF2-40B4-BE49-F238E27FC236}">
                  <a16:creationId xmlns:a16="http://schemas.microsoft.com/office/drawing/2014/main" xmlns="" id="{6A137707-7018-EF42-B996-8A7A5954818F}"/>
                </a:ext>
              </a:extLst>
            </p:cNvPr>
            <p:cNvSpPr>
              <a:spLocks/>
            </p:cNvSpPr>
            <p:nvPr/>
          </p:nvSpPr>
          <p:spPr bwMode="auto">
            <a:xfrm>
              <a:off x="2223437" y="2415920"/>
              <a:ext cx="586230" cy="373180"/>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07" name="Freeform 1706">
              <a:extLst>
                <a:ext uri="{FF2B5EF4-FFF2-40B4-BE49-F238E27FC236}">
                  <a16:creationId xmlns:a16="http://schemas.microsoft.com/office/drawing/2014/main" xmlns="" id="{0E412EE1-8C3E-E24F-A325-CEB3C5AED83F}"/>
                </a:ext>
              </a:extLst>
            </p:cNvPr>
            <p:cNvSpPr>
              <a:spLocks/>
            </p:cNvSpPr>
            <p:nvPr/>
          </p:nvSpPr>
          <p:spPr bwMode="auto">
            <a:xfrm rot="20747712">
              <a:off x="3167576" y="935204"/>
              <a:ext cx="631895" cy="677963"/>
            </a:xfrm>
            <a:custGeom>
              <a:avLst/>
              <a:gdLst>
                <a:gd name="T0" fmla="*/ 2147483647 w 1125"/>
                <a:gd name="T1" fmla="*/ 2147483647 h 2047"/>
                <a:gd name="T2" fmla="*/ 2147483647 w 1125"/>
                <a:gd name="T3" fmla="*/ 2147483647 h 2047"/>
                <a:gd name="T4" fmla="*/ 2147483647 w 1125"/>
                <a:gd name="T5" fmla="*/ 2147483647 h 2047"/>
                <a:gd name="T6" fmla="*/ 2147483647 w 1125"/>
                <a:gd name="T7" fmla="*/ 2147483647 h 2047"/>
                <a:gd name="T8" fmla="*/ 2147483647 w 1125"/>
                <a:gd name="T9" fmla="*/ 2147483647 h 2047"/>
                <a:gd name="T10" fmla="*/ 2147483647 w 1125"/>
                <a:gd name="T11" fmla="*/ 2147483647 h 2047"/>
                <a:gd name="T12" fmla="*/ 2147483647 w 1125"/>
                <a:gd name="T13" fmla="*/ 2147483647 h 2047"/>
                <a:gd name="T14" fmla="*/ 2147483647 w 1125"/>
                <a:gd name="T15" fmla="*/ 2147483647 h 2047"/>
                <a:gd name="T16" fmla="*/ 2147483647 w 1125"/>
                <a:gd name="T17" fmla="*/ 2147483647 h 2047"/>
                <a:gd name="T18" fmla="*/ 2147483647 w 1125"/>
                <a:gd name="T19" fmla="*/ 2147483647 h 2047"/>
                <a:gd name="T20" fmla="*/ 2147483647 w 1125"/>
                <a:gd name="T21" fmla="*/ 2147483647 h 2047"/>
                <a:gd name="T22" fmla="*/ 2147483647 w 1125"/>
                <a:gd name="T23" fmla="*/ 2147483647 h 2047"/>
                <a:gd name="T24" fmla="*/ 2147483647 w 1125"/>
                <a:gd name="T25" fmla="*/ 2147483647 h 2047"/>
                <a:gd name="T26" fmla="*/ 2147483647 w 1125"/>
                <a:gd name="T27" fmla="*/ 2147483647 h 2047"/>
                <a:gd name="T28" fmla="*/ 2147483647 w 1125"/>
                <a:gd name="T29" fmla="*/ 2147483647 h 2047"/>
                <a:gd name="T30" fmla="*/ 2147483647 w 1125"/>
                <a:gd name="T31" fmla="*/ 2147483647 h 2047"/>
                <a:gd name="T32" fmla="*/ 2147483647 w 1125"/>
                <a:gd name="T33" fmla="*/ 2147483647 h 2047"/>
                <a:gd name="T34" fmla="*/ 2147483647 w 1125"/>
                <a:gd name="T35" fmla="*/ 2147483647 h 2047"/>
                <a:gd name="T36" fmla="*/ 2147483647 w 1125"/>
                <a:gd name="T37" fmla="*/ 2147483647 h 2047"/>
                <a:gd name="T38" fmla="*/ 2147483647 w 1125"/>
                <a:gd name="T39" fmla="*/ 2147483647 h 2047"/>
                <a:gd name="T40" fmla="*/ 2147483647 w 1125"/>
                <a:gd name="T41" fmla="*/ 2147483647 h 2047"/>
                <a:gd name="T42" fmla="*/ 2147483647 w 1125"/>
                <a:gd name="T43" fmla="*/ 2147483647 h 2047"/>
                <a:gd name="T44" fmla="*/ 2147483647 w 1125"/>
                <a:gd name="T45" fmla="*/ 2147483647 h 2047"/>
                <a:gd name="T46" fmla="*/ 2147483647 w 1125"/>
                <a:gd name="T47" fmla="*/ 2147483647 h 2047"/>
                <a:gd name="T48" fmla="*/ 2147483647 w 1125"/>
                <a:gd name="T49" fmla="*/ 2147483647 h 2047"/>
                <a:gd name="T50" fmla="*/ 2147483647 w 1125"/>
                <a:gd name="T51" fmla="*/ 2147483647 h 2047"/>
                <a:gd name="T52" fmla="*/ 2147483647 w 1125"/>
                <a:gd name="T53" fmla="*/ 2147483647 h 2047"/>
                <a:gd name="T54" fmla="*/ 2147483647 w 1125"/>
                <a:gd name="T55" fmla="*/ 2147483647 h 2047"/>
                <a:gd name="T56" fmla="*/ 2147483647 w 1125"/>
                <a:gd name="T57" fmla="*/ 2147483647 h 2047"/>
                <a:gd name="T58" fmla="*/ 2147483647 w 1125"/>
                <a:gd name="T59" fmla="*/ 2147483647 h 2047"/>
                <a:gd name="T60" fmla="*/ 2147483647 w 1125"/>
                <a:gd name="T61" fmla="*/ 2147483647 h 2047"/>
                <a:gd name="T62" fmla="*/ 2147483647 w 1125"/>
                <a:gd name="T63" fmla="*/ 2147483647 h 2047"/>
                <a:gd name="T64" fmla="*/ 2147483647 w 1125"/>
                <a:gd name="T65" fmla="*/ 2147483647 h 2047"/>
                <a:gd name="T66" fmla="*/ 2147483647 w 1125"/>
                <a:gd name="T67" fmla="*/ 2147483647 h 2047"/>
                <a:gd name="T68" fmla="*/ 2147483647 w 1125"/>
                <a:gd name="T69" fmla="*/ 2147483647 h 2047"/>
                <a:gd name="T70" fmla="*/ 2147483647 w 1125"/>
                <a:gd name="T71" fmla="*/ 2147483647 h 2047"/>
                <a:gd name="T72" fmla="*/ 2147483647 w 1125"/>
                <a:gd name="T73" fmla="*/ 2147483647 h 2047"/>
                <a:gd name="T74" fmla="*/ 2147483647 w 1125"/>
                <a:gd name="T75" fmla="*/ 2147483647 h 2047"/>
                <a:gd name="T76" fmla="*/ 2147483647 w 1125"/>
                <a:gd name="T77" fmla="*/ 2147483647 h 2047"/>
                <a:gd name="T78" fmla="*/ 2147483647 w 1125"/>
                <a:gd name="T79" fmla="*/ 2147483647 h 2047"/>
                <a:gd name="T80" fmla="*/ 2147483647 w 1125"/>
                <a:gd name="T81" fmla="*/ 2147483647 h 2047"/>
                <a:gd name="T82" fmla="*/ 2147483647 w 1125"/>
                <a:gd name="T83" fmla="*/ 2147483647 h 2047"/>
                <a:gd name="T84" fmla="*/ 2147483647 w 1125"/>
                <a:gd name="T85" fmla="*/ 2147483647 h 2047"/>
                <a:gd name="T86" fmla="*/ 2147483647 w 1125"/>
                <a:gd name="T87" fmla="*/ 2147483647 h 2047"/>
                <a:gd name="T88" fmla="*/ 2147483647 w 1125"/>
                <a:gd name="T89" fmla="*/ 2147483647 h 2047"/>
                <a:gd name="T90" fmla="*/ 2147483647 w 1125"/>
                <a:gd name="T91" fmla="*/ 2147483647 h 2047"/>
                <a:gd name="T92" fmla="*/ 2147483647 w 1125"/>
                <a:gd name="T93" fmla="*/ 2147483647 h 2047"/>
                <a:gd name="T94" fmla="*/ 2147483647 w 1125"/>
                <a:gd name="T95" fmla="*/ 2147483647 h 2047"/>
                <a:gd name="T96" fmla="*/ 2147483647 w 1125"/>
                <a:gd name="T97" fmla="*/ 2147483647 h 2047"/>
                <a:gd name="T98" fmla="*/ 2147483647 w 1125"/>
                <a:gd name="T99" fmla="*/ 2147483647 h 2047"/>
                <a:gd name="T100" fmla="*/ 2147483647 w 1125"/>
                <a:gd name="T101" fmla="*/ 2147483647 h 2047"/>
                <a:gd name="T102" fmla="*/ 2147483647 w 1125"/>
                <a:gd name="T103" fmla="*/ 2147483647 h 2047"/>
                <a:gd name="T104" fmla="*/ 2147483647 w 1125"/>
                <a:gd name="T105" fmla="*/ 2147483647 h 2047"/>
                <a:gd name="T106" fmla="*/ 2147483647 w 1125"/>
                <a:gd name="T107" fmla="*/ 2147483647 h 2047"/>
                <a:gd name="T108" fmla="*/ 2147483647 w 1125"/>
                <a:gd name="T109" fmla="*/ 2147483647 h 2047"/>
                <a:gd name="T110" fmla="*/ 2147483647 w 1125"/>
                <a:gd name="T111" fmla="*/ 2147483647 h 2047"/>
                <a:gd name="T112" fmla="*/ 2147483647 w 1125"/>
                <a:gd name="T113" fmla="*/ 2147483647 h 2047"/>
                <a:gd name="T114" fmla="*/ 2147483647 w 1125"/>
                <a:gd name="T115" fmla="*/ 2147483647 h 2047"/>
                <a:gd name="T116" fmla="*/ 2147483647 w 1125"/>
                <a:gd name="T117" fmla="*/ 2147483647 h 2047"/>
                <a:gd name="T118" fmla="*/ 2147483647 w 1125"/>
                <a:gd name="T119" fmla="*/ 2147483647 h 2047"/>
                <a:gd name="T120" fmla="*/ 2147483647 w 1125"/>
                <a:gd name="T121" fmla="*/ 2147483647 h 2047"/>
                <a:gd name="T122" fmla="*/ 2147483647 w 1125"/>
                <a:gd name="T123" fmla="*/ 2147483647 h 2047"/>
                <a:gd name="T124" fmla="*/ 2147483647 w 1125"/>
                <a:gd name="T125" fmla="*/ 2147483647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grpSp>
          <p:nvGrpSpPr>
            <p:cNvPr id="1708" name="Group 1707">
              <a:extLst>
                <a:ext uri="{FF2B5EF4-FFF2-40B4-BE49-F238E27FC236}">
                  <a16:creationId xmlns:a16="http://schemas.microsoft.com/office/drawing/2014/main" xmlns="" id="{5D9481A9-F937-D44F-AAAA-47A89C78247B}"/>
                </a:ext>
              </a:extLst>
            </p:cNvPr>
            <p:cNvGrpSpPr/>
            <p:nvPr/>
          </p:nvGrpSpPr>
          <p:grpSpPr>
            <a:xfrm>
              <a:off x="2348090" y="806810"/>
              <a:ext cx="867621" cy="688763"/>
              <a:chOff x="1850991" y="404774"/>
              <a:chExt cx="1084188" cy="885241"/>
            </a:xfrm>
            <a:solidFill>
              <a:schemeClr val="bg2"/>
            </a:solidFill>
          </p:grpSpPr>
          <p:sp>
            <p:nvSpPr>
              <p:cNvPr id="1767" name="Freeform 1766">
                <a:extLst>
                  <a:ext uri="{FF2B5EF4-FFF2-40B4-BE49-F238E27FC236}">
                    <a16:creationId xmlns:a16="http://schemas.microsoft.com/office/drawing/2014/main" xmlns="" id="{ABE090A4-D198-9642-A1D2-A4F0ACAAEBD0}"/>
                  </a:ext>
                </a:extLst>
              </p:cNvPr>
              <p:cNvSpPr>
                <a:spLocks/>
              </p:cNvSpPr>
              <p:nvPr/>
            </p:nvSpPr>
            <p:spPr bwMode="auto">
              <a:xfrm>
                <a:off x="1935814" y="804211"/>
                <a:ext cx="40098" cy="35472"/>
              </a:xfrm>
              <a:custGeom>
                <a:avLst/>
                <a:gdLst>
                  <a:gd name="T0" fmla="*/ 2147483647 w 40"/>
                  <a:gd name="T1" fmla="*/ 2147483647 h 36"/>
                  <a:gd name="T2" fmla="*/ 2147483647 w 40"/>
                  <a:gd name="T3" fmla="*/ 2147483647 h 36"/>
                  <a:gd name="T4" fmla="*/ 2147483647 w 40"/>
                  <a:gd name="T5" fmla="*/ 2147483647 h 36"/>
                  <a:gd name="T6" fmla="*/ 2147483647 w 40"/>
                  <a:gd name="T7" fmla="*/ 2147483647 h 36"/>
                  <a:gd name="T8" fmla="*/ 2147483647 w 40"/>
                  <a:gd name="T9" fmla="*/ 2147483647 h 36"/>
                  <a:gd name="T10" fmla="*/ 2147483647 w 40"/>
                  <a:gd name="T11" fmla="*/ 2147483647 h 36"/>
                  <a:gd name="T12" fmla="*/ 2147483647 w 40"/>
                  <a:gd name="T13" fmla="*/ 2147483647 h 36"/>
                  <a:gd name="T14" fmla="*/ 2147483647 w 40"/>
                  <a:gd name="T15" fmla="*/ 2147483647 h 36"/>
                  <a:gd name="T16" fmla="*/ 2147483647 w 40"/>
                  <a:gd name="T17" fmla="*/ 2147483647 h 36"/>
                  <a:gd name="T18" fmla="*/ 2147483647 w 40"/>
                  <a:gd name="T19" fmla="*/ 2147483647 h 36"/>
                  <a:gd name="T20" fmla="*/ 2147483647 w 40"/>
                  <a:gd name="T21" fmla="*/ 2147483647 h 36"/>
                  <a:gd name="T22" fmla="*/ 2147483647 w 40"/>
                  <a:gd name="T23" fmla="*/ 2147483647 h 36"/>
                  <a:gd name="T24" fmla="*/ 2147483647 w 40"/>
                  <a:gd name="T25" fmla="*/ 2147483647 h 36"/>
                  <a:gd name="T26" fmla="*/ 2147483647 w 40"/>
                  <a:gd name="T27" fmla="*/ 2147483647 h 36"/>
                  <a:gd name="T28" fmla="*/ 0 w 40"/>
                  <a:gd name="T29" fmla="*/ 2147483647 h 36"/>
                  <a:gd name="T30" fmla="*/ 2147483647 w 40"/>
                  <a:gd name="T31" fmla="*/ 2147483647 h 36"/>
                  <a:gd name="T32" fmla="*/ 2147483647 w 40"/>
                  <a:gd name="T33" fmla="*/ 2147483647 h 36"/>
                  <a:gd name="T34" fmla="*/ 2147483647 w 40"/>
                  <a:gd name="T35" fmla="*/ 2147483647 h 36"/>
                  <a:gd name="T36" fmla="*/ 2147483647 w 40"/>
                  <a:gd name="T37" fmla="*/ 2147483647 h 36"/>
                  <a:gd name="T38" fmla="*/ 2147483647 w 40"/>
                  <a:gd name="T39" fmla="*/ 0 h 36"/>
                  <a:gd name="T40" fmla="*/ 2147483647 w 40"/>
                  <a:gd name="T41" fmla="*/ 2147483647 h 36"/>
                  <a:gd name="T42" fmla="*/ 2147483647 w 40"/>
                  <a:gd name="T43" fmla="*/ 2147483647 h 36"/>
                  <a:gd name="T44" fmla="*/ 2147483647 w 40"/>
                  <a:gd name="T45" fmla="*/ 2147483647 h 36"/>
                  <a:gd name="T46" fmla="*/ 2147483647 w 40"/>
                  <a:gd name="T47" fmla="*/ 2147483647 h 36"/>
                  <a:gd name="T48" fmla="*/ 2147483647 w 40"/>
                  <a:gd name="T49" fmla="*/ 2147483647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grp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68" name="Freeform 1767">
                <a:extLst>
                  <a:ext uri="{FF2B5EF4-FFF2-40B4-BE49-F238E27FC236}">
                    <a16:creationId xmlns:a16="http://schemas.microsoft.com/office/drawing/2014/main" xmlns="" id="{4334674F-FF4E-5749-AD4B-827680F7B788}"/>
                  </a:ext>
                </a:extLst>
              </p:cNvPr>
              <p:cNvSpPr>
                <a:spLocks/>
              </p:cNvSpPr>
              <p:nvPr/>
            </p:nvSpPr>
            <p:spPr bwMode="auto">
              <a:xfrm>
                <a:off x="2278189" y="1091066"/>
                <a:ext cx="0" cy="4627"/>
              </a:xfrm>
              <a:custGeom>
                <a:avLst/>
                <a:gdLst>
                  <a:gd name="T0" fmla="*/ 1 w 1"/>
                  <a:gd name="T1" fmla="*/ 2147483647 h 4"/>
                  <a:gd name="T2" fmla="*/ 1 w 1"/>
                  <a:gd name="T3" fmla="*/ 2147483647 h 4"/>
                  <a:gd name="T4" fmla="*/ 1 w 1"/>
                  <a:gd name="T5" fmla="*/ 2147483647 h 4"/>
                  <a:gd name="T6" fmla="*/ 0 w 1"/>
                  <a:gd name="T7" fmla="*/ 0 h 4"/>
                  <a:gd name="T8" fmla="*/ 0 w 1"/>
                  <a:gd name="T9" fmla="*/ 0 h 4"/>
                  <a:gd name="T10" fmla="*/ 1 w 1"/>
                  <a:gd name="T11" fmla="*/ 2147483647 h 4"/>
                  <a:gd name="T12" fmla="*/ 1 w 1"/>
                  <a:gd name="T13" fmla="*/ 2147483647 h 4"/>
                  <a:gd name="T14" fmla="*/ 1 w 1"/>
                  <a:gd name="T15" fmla="*/ 2147483647 h 4"/>
                  <a:gd name="T16" fmla="*/ 1 w 1"/>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grp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69" name="Freeform 1768">
                <a:extLst>
                  <a:ext uri="{FF2B5EF4-FFF2-40B4-BE49-F238E27FC236}">
                    <a16:creationId xmlns:a16="http://schemas.microsoft.com/office/drawing/2014/main" xmlns="" id="{2772AB64-DB65-E745-A322-0004D7152113}"/>
                  </a:ext>
                </a:extLst>
              </p:cNvPr>
              <p:cNvSpPr>
                <a:spLocks/>
              </p:cNvSpPr>
              <p:nvPr/>
            </p:nvSpPr>
            <p:spPr bwMode="auto">
              <a:xfrm>
                <a:off x="2625191" y="1123453"/>
                <a:ext cx="3084" cy="6169"/>
              </a:xfrm>
              <a:custGeom>
                <a:avLst/>
                <a:gdLst>
                  <a:gd name="T0" fmla="*/ 2147483647 w 5"/>
                  <a:gd name="T1" fmla="*/ 2147483647 h 8"/>
                  <a:gd name="T2" fmla="*/ 2147483647 w 5"/>
                  <a:gd name="T3" fmla="*/ 2147483647 h 8"/>
                  <a:gd name="T4" fmla="*/ 2147483647 w 5"/>
                  <a:gd name="T5" fmla="*/ 2147483647 h 8"/>
                  <a:gd name="T6" fmla="*/ 2147483647 w 5"/>
                  <a:gd name="T7" fmla="*/ 2147483647 h 8"/>
                  <a:gd name="T8" fmla="*/ 2147483647 w 5"/>
                  <a:gd name="T9" fmla="*/ 0 h 8"/>
                  <a:gd name="T10" fmla="*/ 0 w 5"/>
                  <a:gd name="T11" fmla="*/ 0 h 8"/>
                  <a:gd name="T12" fmla="*/ 0 w 5"/>
                  <a:gd name="T13" fmla="*/ 2147483647 h 8"/>
                  <a:gd name="T14" fmla="*/ 2147483647 w 5"/>
                  <a:gd name="T15" fmla="*/ 2147483647 h 8"/>
                  <a:gd name="T16" fmla="*/ 2147483647 w 5"/>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grp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70" name="Freeform 1769">
                <a:extLst>
                  <a:ext uri="{FF2B5EF4-FFF2-40B4-BE49-F238E27FC236}">
                    <a16:creationId xmlns:a16="http://schemas.microsoft.com/office/drawing/2014/main" xmlns="" id="{9B61A8B0-6B9C-B34B-BE65-D1E552315E34}"/>
                  </a:ext>
                </a:extLst>
              </p:cNvPr>
              <p:cNvSpPr>
                <a:spLocks/>
              </p:cNvSpPr>
              <p:nvPr/>
            </p:nvSpPr>
            <p:spPr bwMode="auto">
              <a:xfrm>
                <a:off x="2284358" y="717846"/>
                <a:ext cx="13880" cy="13881"/>
              </a:xfrm>
              <a:custGeom>
                <a:avLst/>
                <a:gdLst>
                  <a:gd name="T0" fmla="*/ 2147483647 w 14"/>
                  <a:gd name="T1" fmla="*/ 2147483647 h 15"/>
                  <a:gd name="T2" fmla="*/ 2147483647 w 14"/>
                  <a:gd name="T3" fmla="*/ 2147483647 h 15"/>
                  <a:gd name="T4" fmla="*/ 2147483647 w 14"/>
                  <a:gd name="T5" fmla="*/ 2147483647 h 15"/>
                  <a:gd name="T6" fmla="*/ 2147483647 w 14"/>
                  <a:gd name="T7" fmla="*/ 2147483647 h 15"/>
                  <a:gd name="T8" fmla="*/ 2147483647 w 14"/>
                  <a:gd name="T9" fmla="*/ 2147483647 h 15"/>
                  <a:gd name="T10" fmla="*/ 2147483647 w 14"/>
                  <a:gd name="T11" fmla="*/ 2147483647 h 15"/>
                  <a:gd name="T12" fmla="*/ 2147483647 w 14"/>
                  <a:gd name="T13" fmla="*/ 2147483647 h 15"/>
                  <a:gd name="T14" fmla="*/ 2147483647 w 14"/>
                  <a:gd name="T15" fmla="*/ 2147483647 h 15"/>
                  <a:gd name="T16" fmla="*/ 2147483647 w 14"/>
                  <a:gd name="T17" fmla="*/ 0 h 15"/>
                  <a:gd name="T18" fmla="*/ 2147483647 w 14"/>
                  <a:gd name="T19" fmla="*/ 2147483647 h 15"/>
                  <a:gd name="T20" fmla="*/ 2147483647 w 14"/>
                  <a:gd name="T21" fmla="*/ 2147483647 h 15"/>
                  <a:gd name="T22" fmla="*/ 2147483647 w 14"/>
                  <a:gd name="T23" fmla="*/ 2147483647 h 15"/>
                  <a:gd name="T24" fmla="*/ 0 w 14"/>
                  <a:gd name="T25" fmla="*/ 2147483647 h 15"/>
                  <a:gd name="T26" fmla="*/ 2147483647 w 14"/>
                  <a:gd name="T27" fmla="*/ 2147483647 h 15"/>
                  <a:gd name="T28" fmla="*/ 2147483647 w 14"/>
                  <a:gd name="T29" fmla="*/ 2147483647 h 15"/>
                  <a:gd name="T30" fmla="*/ 2147483647 w 14"/>
                  <a:gd name="T31" fmla="*/ 2147483647 h 15"/>
                  <a:gd name="T32" fmla="*/ 2147483647 w 14"/>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grp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71" name="Freeform 1770">
                <a:extLst>
                  <a:ext uri="{FF2B5EF4-FFF2-40B4-BE49-F238E27FC236}">
                    <a16:creationId xmlns:a16="http://schemas.microsoft.com/office/drawing/2014/main" xmlns="" id="{41E6D546-9D0D-2D48-8796-E7BDCCCE4E66}"/>
                  </a:ext>
                </a:extLst>
              </p:cNvPr>
              <p:cNvSpPr>
                <a:spLocks/>
              </p:cNvSpPr>
              <p:nvPr/>
            </p:nvSpPr>
            <p:spPr bwMode="auto">
              <a:xfrm>
                <a:off x="2466341" y="1172805"/>
                <a:ext cx="140343" cy="117210"/>
              </a:xfrm>
              <a:custGeom>
                <a:avLst/>
                <a:gdLst>
                  <a:gd name="T0" fmla="*/ 2147483647 w 135"/>
                  <a:gd name="T1" fmla="*/ 2147483647 h 119"/>
                  <a:gd name="T2" fmla="*/ 2147483647 w 135"/>
                  <a:gd name="T3" fmla="*/ 2147483647 h 119"/>
                  <a:gd name="T4" fmla="*/ 2147483647 w 135"/>
                  <a:gd name="T5" fmla="*/ 2147483647 h 119"/>
                  <a:gd name="T6" fmla="*/ 2147483647 w 135"/>
                  <a:gd name="T7" fmla="*/ 2147483647 h 119"/>
                  <a:gd name="T8" fmla="*/ 2147483647 w 135"/>
                  <a:gd name="T9" fmla="*/ 2147483647 h 119"/>
                  <a:gd name="T10" fmla="*/ 2147483647 w 135"/>
                  <a:gd name="T11" fmla="*/ 2147483647 h 119"/>
                  <a:gd name="T12" fmla="*/ 2147483647 w 135"/>
                  <a:gd name="T13" fmla="*/ 2147483647 h 119"/>
                  <a:gd name="T14" fmla="*/ 2147483647 w 135"/>
                  <a:gd name="T15" fmla="*/ 2147483647 h 119"/>
                  <a:gd name="T16" fmla="*/ 2147483647 w 135"/>
                  <a:gd name="T17" fmla="*/ 2147483647 h 119"/>
                  <a:gd name="T18" fmla="*/ 2147483647 w 135"/>
                  <a:gd name="T19" fmla="*/ 2147483647 h 119"/>
                  <a:gd name="T20" fmla="*/ 2147483647 w 135"/>
                  <a:gd name="T21" fmla="*/ 2147483647 h 119"/>
                  <a:gd name="T22" fmla="*/ 2147483647 w 135"/>
                  <a:gd name="T23" fmla="*/ 2147483647 h 119"/>
                  <a:gd name="T24" fmla="*/ 2147483647 w 135"/>
                  <a:gd name="T25" fmla="*/ 2147483647 h 119"/>
                  <a:gd name="T26" fmla="*/ 2147483647 w 135"/>
                  <a:gd name="T27" fmla="*/ 2147483647 h 119"/>
                  <a:gd name="T28" fmla="*/ 2147483647 w 135"/>
                  <a:gd name="T29" fmla="*/ 2147483647 h 119"/>
                  <a:gd name="T30" fmla="*/ 2147483647 w 135"/>
                  <a:gd name="T31" fmla="*/ 2147483647 h 119"/>
                  <a:gd name="T32" fmla="*/ 2147483647 w 135"/>
                  <a:gd name="T33" fmla="*/ 2147483647 h 119"/>
                  <a:gd name="T34" fmla="*/ 2147483647 w 135"/>
                  <a:gd name="T35" fmla="*/ 2147483647 h 119"/>
                  <a:gd name="T36" fmla="*/ 2147483647 w 135"/>
                  <a:gd name="T37" fmla="*/ 2147483647 h 119"/>
                  <a:gd name="T38" fmla="*/ 2147483647 w 135"/>
                  <a:gd name="T39" fmla="*/ 2147483647 h 119"/>
                  <a:gd name="T40" fmla="*/ 2147483647 w 135"/>
                  <a:gd name="T41" fmla="*/ 2147483647 h 119"/>
                  <a:gd name="T42" fmla="*/ 2147483647 w 135"/>
                  <a:gd name="T43" fmla="*/ 2147483647 h 119"/>
                  <a:gd name="T44" fmla="*/ 2147483647 w 135"/>
                  <a:gd name="T45" fmla="*/ 2147483647 h 119"/>
                  <a:gd name="T46" fmla="*/ 2147483647 w 135"/>
                  <a:gd name="T47" fmla="*/ 2147483647 h 119"/>
                  <a:gd name="T48" fmla="*/ 2147483647 w 135"/>
                  <a:gd name="T49" fmla="*/ 2147483647 h 119"/>
                  <a:gd name="T50" fmla="*/ 2147483647 w 135"/>
                  <a:gd name="T51" fmla="*/ 2147483647 h 119"/>
                  <a:gd name="T52" fmla="*/ 2147483647 w 135"/>
                  <a:gd name="T53" fmla="*/ 2147483647 h 119"/>
                  <a:gd name="T54" fmla="*/ 2147483647 w 135"/>
                  <a:gd name="T55" fmla="*/ 2147483647 h 119"/>
                  <a:gd name="T56" fmla="*/ 2147483647 w 135"/>
                  <a:gd name="T57" fmla="*/ 2147483647 h 119"/>
                  <a:gd name="T58" fmla="*/ 2147483647 w 135"/>
                  <a:gd name="T59" fmla="*/ 2147483647 h 119"/>
                  <a:gd name="T60" fmla="*/ 2147483647 w 135"/>
                  <a:gd name="T61" fmla="*/ 2147483647 h 119"/>
                  <a:gd name="T62" fmla="*/ 2147483647 w 135"/>
                  <a:gd name="T63" fmla="*/ 2147483647 h 119"/>
                  <a:gd name="T64" fmla="*/ 2147483647 w 135"/>
                  <a:gd name="T65" fmla="*/ 2147483647 h 119"/>
                  <a:gd name="T66" fmla="*/ 2147483647 w 135"/>
                  <a:gd name="T67" fmla="*/ 2147483647 h 119"/>
                  <a:gd name="T68" fmla="*/ 2147483647 w 135"/>
                  <a:gd name="T69" fmla="*/ 2147483647 h 119"/>
                  <a:gd name="T70" fmla="*/ 2147483647 w 135"/>
                  <a:gd name="T71" fmla="*/ 2147483647 h 119"/>
                  <a:gd name="T72" fmla="*/ 2147483647 w 135"/>
                  <a:gd name="T73" fmla="*/ 2147483647 h 119"/>
                  <a:gd name="T74" fmla="*/ 2147483647 w 135"/>
                  <a:gd name="T75" fmla="*/ 2147483647 h 119"/>
                  <a:gd name="T76" fmla="*/ 2147483647 w 135"/>
                  <a:gd name="T77" fmla="*/ 2147483647 h 119"/>
                  <a:gd name="T78" fmla="*/ 2147483647 w 135"/>
                  <a:gd name="T79" fmla="*/ 2147483647 h 119"/>
                  <a:gd name="T80" fmla="*/ 2147483647 w 135"/>
                  <a:gd name="T81" fmla="*/ 2147483647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72" name="Freeform 1771">
                <a:extLst>
                  <a:ext uri="{FF2B5EF4-FFF2-40B4-BE49-F238E27FC236}">
                    <a16:creationId xmlns:a16="http://schemas.microsoft.com/office/drawing/2014/main" xmlns="" id="{52C83A45-5349-FF4F-AC80-9C5A179352CC}"/>
                  </a:ext>
                </a:extLst>
              </p:cNvPr>
              <p:cNvSpPr>
                <a:spLocks/>
              </p:cNvSpPr>
              <p:nvPr/>
            </p:nvSpPr>
            <p:spPr bwMode="auto">
              <a:xfrm>
                <a:off x="2353758" y="821176"/>
                <a:ext cx="581421" cy="388642"/>
              </a:xfrm>
              <a:custGeom>
                <a:avLst/>
                <a:gdLst>
                  <a:gd name="T0" fmla="*/ 2147483647 w 556"/>
                  <a:gd name="T1" fmla="*/ 2147483647 h 395"/>
                  <a:gd name="T2" fmla="*/ 2147483647 w 556"/>
                  <a:gd name="T3" fmla="*/ 2147483647 h 395"/>
                  <a:gd name="T4" fmla="*/ 2147483647 w 556"/>
                  <a:gd name="T5" fmla="*/ 2147483647 h 395"/>
                  <a:gd name="T6" fmla="*/ 2147483647 w 556"/>
                  <a:gd name="T7" fmla="*/ 2147483647 h 395"/>
                  <a:gd name="T8" fmla="*/ 2147483647 w 556"/>
                  <a:gd name="T9" fmla="*/ 2147483647 h 395"/>
                  <a:gd name="T10" fmla="*/ 2147483647 w 556"/>
                  <a:gd name="T11" fmla="*/ 2147483647 h 395"/>
                  <a:gd name="T12" fmla="*/ 2147483647 w 556"/>
                  <a:gd name="T13" fmla="*/ 2147483647 h 395"/>
                  <a:gd name="T14" fmla="*/ 2147483647 w 556"/>
                  <a:gd name="T15" fmla="*/ 2147483647 h 395"/>
                  <a:gd name="T16" fmla="*/ 2147483647 w 556"/>
                  <a:gd name="T17" fmla="*/ 2147483647 h 395"/>
                  <a:gd name="T18" fmla="*/ 2147483647 w 556"/>
                  <a:gd name="T19" fmla="*/ 2147483647 h 395"/>
                  <a:gd name="T20" fmla="*/ 2147483647 w 556"/>
                  <a:gd name="T21" fmla="*/ 2147483647 h 395"/>
                  <a:gd name="T22" fmla="*/ 2147483647 w 556"/>
                  <a:gd name="T23" fmla="*/ 2147483647 h 395"/>
                  <a:gd name="T24" fmla="*/ 2147483647 w 556"/>
                  <a:gd name="T25" fmla="*/ 2147483647 h 395"/>
                  <a:gd name="T26" fmla="*/ 2147483647 w 556"/>
                  <a:gd name="T27" fmla="*/ 2147483647 h 395"/>
                  <a:gd name="T28" fmla="*/ 2147483647 w 556"/>
                  <a:gd name="T29" fmla="*/ 2147483647 h 395"/>
                  <a:gd name="T30" fmla="*/ 2147483647 w 556"/>
                  <a:gd name="T31" fmla="*/ 2147483647 h 395"/>
                  <a:gd name="T32" fmla="*/ 2147483647 w 556"/>
                  <a:gd name="T33" fmla="*/ 2147483647 h 395"/>
                  <a:gd name="T34" fmla="*/ 2147483647 w 556"/>
                  <a:gd name="T35" fmla="*/ 2147483647 h 395"/>
                  <a:gd name="T36" fmla="*/ 2147483647 w 556"/>
                  <a:gd name="T37" fmla="*/ 2147483647 h 395"/>
                  <a:gd name="T38" fmla="*/ 2147483647 w 556"/>
                  <a:gd name="T39" fmla="*/ 2147483647 h 395"/>
                  <a:gd name="T40" fmla="*/ 2147483647 w 556"/>
                  <a:gd name="T41" fmla="*/ 2147483647 h 395"/>
                  <a:gd name="T42" fmla="*/ 2147483647 w 556"/>
                  <a:gd name="T43" fmla="*/ 2147483647 h 395"/>
                  <a:gd name="T44" fmla="*/ 2147483647 w 556"/>
                  <a:gd name="T45" fmla="*/ 2147483647 h 395"/>
                  <a:gd name="T46" fmla="*/ 2147483647 w 556"/>
                  <a:gd name="T47" fmla="*/ 2147483647 h 395"/>
                  <a:gd name="T48" fmla="*/ 2147483647 w 556"/>
                  <a:gd name="T49" fmla="*/ 2147483647 h 395"/>
                  <a:gd name="T50" fmla="*/ 0 w 556"/>
                  <a:gd name="T51" fmla="*/ 2147483647 h 395"/>
                  <a:gd name="T52" fmla="*/ 2147483647 w 556"/>
                  <a:gd name="T53" fmla="*/ 2147483647 h 395"/>
                  <a:gd name="T54" fmla="*/ 2147483647 w 556"/>
                  <a:gd name="T55" fmla="*/ 2147483647 h 395"/>
                  <a:gd name="T56" fmla="*/ 2147483647 w 556"/>
                  <a:gd name="T57" fmla="*/ 2147483647 h 395"/>
                  <a:gd name="T58" fmla="*/ 2147483647 w 556"/>
                  <a:gd name="T59" fmla="*/ 2147483647 h 395"/>
                  <a:gd name="T60" fmla="*/ 2147483647 w 556"/>
                  <a:gd name="T61" fmla="*/ 2147483647 h 395"/>
                  <a:gd name="T62" fmla="*/ 2147483647 w 556"/>
                  <a:gd name="T63" fmla="*/ 2147483647 h 395"/>
                  <a:gd name="T64" fmla="*/ 2147483647 w 556"/>
                  <a:gd name="T65" fmla="*/ 2147483647 h 395"/>
                  <a:gd name="T66" fmla="*/ 2147483647 w 556"/>
                  <a:gd name="T67" fmla="*/ 2147483647 h 395"/>
                  <a:gd name="T68" fmla="*/ 2147483647 w 556"/>
                  <a:gd name="T69" fmla="*/ 2147483647 h 395"/>
                  <a:gd name="T70" fmla="*/ 2147483647 w 556"/>
                  <a:gd name="T71" fmla="*/ 2147483647 h 395"/>
                  <a:gd name="T72" fmla="*/ 2147483647 w 556"/>
                  <a:gd name="T73" fmla="*/ 2147483647 h 395"/>
                  <a:gd name="T74" fmla="*/ 2147483647 w 556"/>
                  <a:gd name="T75" fmla="*/ 2147483647 h 395"/>
                  <a:gd name="T76" fmla="*/ 2147483647 w 556"/>
                  <a:gd name="T77" fmla="*/ 2147483647 h 395"/>
                  <a:gd name="T78" fmla="*/ 2147483647 w 556"/>
                  <a:gd name="T79" fmla="*/ 2147483647 h 395"/>
                  <a:gd name="T80" fmla="*/ 2147483647 w 556"/>
                  <a:gd name="T81" fmla="*/ 2147483647 h 395"/>
                  <a:gd name="T82" fmla="*/ 2147483647 w 556"/>
                  <a:gd name="T83" fmla="*/ 2147483647 h 395"/>
                  <a:gd name="T84" fmla="*/ 2147483647 w 556"/>
                  <a:gd name="T85" fmla="*/ 2147483647 h 395"/>
                  <a:gd name="T86" fmla="*/ 2147483647 w 556"/>
                  <a:gd name="T87" fmla="*/ 2147483647 h 395"/>
                  <a:gd name="T88" fmla="*/ 2147483647 w 556"/>
                  <a:gd name="T89" fmla="*/ 2147483647 h 395"/>
                  <a:gd name="T90" fmla="*/ 2147483647 w 556"/>
                  <a:gd name="T91" fmla="*/ 2147483647 h 395"/>
                  <a:gd name="T92" fmla="*/ 2147483647 w 556"/>
                  <a:gd name="T93" fmla="*/ 2147483647 h 395"/>
                  <a:gd name="T94" fmla="*/ 2147483647 w 556"/>
                  <a:gd name="T95" fmla="*/ 2147483647 h 395"/>
                  <a:gd name="T96" fmla="*/ 2147483647 w 556"/>
                  <a:gd name="T97" fmla="*/ 2147483647 h 395"/>
                  <a:gd name="T98" fmla="*/ 2147483647 w 556"/>
                  <a:gd name="T99" fmla="*/ 2147483647 h 395"/>
                  <a:gd name="T100" fmla="*/ 2147483647 w 556"/>
                  <a:gd name="T101" fmla="*/ 2147483647 h 395"/>
                  <a:gd name="T102" fmla="*/ 2147483647 w 556"/>
                  <a:gd name="T103" fmla="*/ 2147483647 h 395"/>
                  <a:gd name="T104" fmla="*/ 2147483647 w 556"/>
                  <a:gd name="T105" fmla="*/ 2147483647 h 395"/>
                  <a:gd name="T106" fmla="*/ 2147483647 w 556"/>
                  <a:gd name="T107" fmla="*/ 2147483647 h 395"/>
                  <a:gd name="T108" fmla="*/ 2147483647 w 556"/>
                  <a:gd name="T109" fmla="*/ 2147483647 h 395"/>
                  <a:gd name="T110" fmla="*/ 2147483647 w 556"/>
                  <a:gd name="T111" fmla="*/ 2147483647 h 395"/>
                  <a:gd name="T112" fmla="*/ 2147483647 w 556"/>
                  <a:gd name="T113" fmla="*/ 2147483647 h 395"/>
                  <a:gd name="T114" fmla="*/ 2147483647 w 556"/>
                  <a:gd name="T115" fmla="*/ 2147483647 h 395"/>
                  <a:gd name="T116" fmla="*/ 2147483647 w 556"/>
                  <a:gd name="T117" fmla="*/ 2147483647 h 395"/>
                  <a:gd name="T118" fmla="*/ 2147483647 w 556"/>
                  <a:gd name="T119" fmla="*/ 2147483647 h 395"/>
                  <a:gd name="T120" fmla="*/ 2147483647 w 556"/>
                  <a:gd name="T121" fmla="*/ 2147483647 h 395"/>
                  <a:gd name="T122" fmla="*/ 2147483647 w 556"/>
                  <a:gd name="T123" fmla="*/ 2147483647 h 395"/>
                  <a:gd name="T124" fmla="*/ 2147483647 w 556"/>
                  <a:gd name="T125" fmla="*/ 2147483647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73" name="Freeform 1772">
                <a:extLst>
                  <a:ext uri="{FF2B5EF4-FFF2-40B4-BE49-F238E27FC236}">
                    <a16:creationId xmlns:a16="http://schemas.microsoft.com/office/drawing/2014/main" xmlns="" id="{800D58A0-261E-5F4F-B0C8-5419F2839089}"/>
                  </a:ext>
                </a:extLst>
              </p:cNvPr>
              <p:cNvSpPr>
                <a:spLocks/>
              </p:cNvSpPr>
              <p:nvPr/>
            </p:nvSpPr>
            <p:spPr bwMode="auto">
              <a:xfrm>
                <a:off x="1850991" y="756402"/>
                <a:ext cx="154223" cy="141885"/>
              </a:xfrm>
              <a:custGeom>
                <a:avLst/>
                <a:gdLst>
                  <a:gd name="T0" fmla="*/ 2147483647 w 148"/>
                  <a:gd name="T1" fmla="*/ 2147483647 h 146"/>
                  <a:gd name="T2" fmla="*/ 2147483647 w 148"/>
                  <a:gd name="T3" fmla="*/ 2147483647 h 146"/>
                  <a:gd name="T4" fmla="*/ 2147483647 w 148"/>
                  <a:gd name="T5" fmla="*/ 2147483647 h 146"/>
                  <a:gd name="T6" fmla="*/ 2147483647 w 148"/>
                  <a:gd name="T7" fmla="*/ 2147483647 h 146"/>
                  <a:gd name="T8" fmla="*/ 2147483647 w 148"/>
                  <a:gd name="T9" fmla="*/ 2147483647 h 146"/>
                  <a:gd name="T10" fmla="*/ 2147483647 w 148"/>
                  <a:gd name="T11" fmla="*/ 2147483647 h 146"/>
                  <a:gd name="T12" fmla="*/ 2147483647 w 148"/>
                  <a:gd name="T13" fmla="*/ 2147483647 h 146"/>
                  <a:gd name="T14" fmla="*/ 2147483647 w 148"/>
                  <a:gd name="T15" fmla="*/ 2147483647 h 146"/>
                  <a:gd name="T16" fmla="*/ 2147483647 w 148"/>
                  <a:gd name="T17" fmla="*/ 2147483647 h 146"/>
                  <a:gd name="T18" fmla="*/ 2147483647 w 148"/>
                  <a:gd name="T19" fmla="*/ 0 h 146"/>
                  <a:gd name="T20" fmla="*/ 2147483647 w 148"/>
                  <a:gd name="T21" fmla="*/ 2147483647 h 146"/>
                  <a:gd name="T22" fmla="*/ 2147483647 w 148"/>
                  <a:gd name="T23" fmla="*/ 2147483647 h 146"/>
                  <a:gd name="T24" fmla="*/ 2147483647 w 148"/>
                  <a:gd name="T25" fmla="*/ 2147483647 h 146"/>
                  <a:gd name="T26" fmla="*/ 2147483647 w 148"/>
                  <a:gd name="T27" fmla="*/ 2147483647 h 146"/>
                  <a:gd name="T28" fmla="*/ 2147483647 w 148"/>
                  <a:gd name="T29" fmla="*/ 2147483647 h 146"/>
                  <a:gd name="T30" fmla="*/ 2147483647 w 148"/>
                  <a:gd name="T31" fmla="*/ 2147483647 h 146"/>
                  <a:gd name="T32" fmla="*/ 2147483647 w 148"/>
                  <a:gd name="T33" fmla="*/ 2147483647 h 146"/>
                  <a:gd name="T34" fmla="*/ 2147483647 w 148"/>
                  <a:gd name="T35" fmla="*/ 2147483647 h 146"/>
                  <a:gd name="T36" fmla="*/ 2147483647 w 148"/>
                  <a:gd name="T37" fmla="*/ 2147483647 h 146"/>
                  <a:gd name="T38" fmla="*/ 2147483647 w 148"/>
                  <a:gd name="T39" fmla="*/ 2147483647 h 146"/>
                  <a:gd name="T40" fmla="*/ 2147483647 w 148"/>
                  <a:gd name="T41" fmla="*/ 2147483647 h 146"/>
                  <a:gd name="T42" fmla="*/ 2147483647 w 148"/>
                  <a:gd name="T43" fmla="*/ 2147483647 h 146"/>
                  <a:gd name="T44" fmla="*/ 2147483647 w 148"/>
                  <a:gd name="T45" fmla="*/ 2147483647 h 146"/>
                  <a:gd name="T46" fmla="*/ 2147483647 w 148"/>
                  <a:gd name="T47" fmla="*/ 2147483647 h 146"/>
                  <a:gd name="T48" fmla="*/ 2147483647 w 148"/>
                  <a:gd name="T49" fmla="*/ 2147483647 h 146"/>
                  <a:gd name="T50" fmla="*/ 2147483647 w 148"/>
                  <a:gd name="T51" fmla="*/ 2147483647 h 146"/>
                  <a:gd name="T52" fmla="*/ 2147483647 w 148"/>
                  <a:gd name="T53" fmla="*/ 2147483647 h 146"/>
                  <a:gd name="T54" fmla="*/ 2147483647 w 148"/>
                  <a:gd name="T55" fmla="*/ 2147483647 h 146"/>
                  <a:gd name="T56" fmla="*/ 2147483647 w 148"/>
                  <a:gd name="T57" fmla="*/ 2147483647 h 146"/>
                  <a:gd name="T58" fmla="*/ 2147483647 w 148"/>
                  <a:gd name="T59" fmla="*/ 2147483647 h 146"/>
                  <a:gd name="T60" fmla="*/ 2147483647 w 148"/>
                  <a:gd name="T61" fmla="*/ 2147483647 h 146"/>
                  <a:gd name="T62" fmla="*/ 2147483647 w 148"/>
                  <a:gd name="T63" fmla="*/ 2147483647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74" name="Freeform 1773">
                <a:extLst>
                  <a:ext uri="{FF2B5EF4-FFF2-40B4-BE49-F238E27FC236}">
                    <a16:creationId xmlns:a16="http://schemas.microsoft.com/office/drawing/2014/main" xmlns="" id="{AC913642-6A46-E04C-BB65-0DBD393BEED1}"/>
                  </a:ext>
                </a:extLst>
              </p:cNvPr>
              <p:cNvSpPr>
                <a:spLocks/>
              </p:cNvSpPr>
              <p:nvPr/>
            </p:nvSpPr>
            <p:spPr bwMode="auto">
              <a:xfrm>
                <a:off x="2014467" y="703967"/>
                <a:ext cx="140343" cy="90991"/>
              </a:xfrm>
              <a:custGeom>
                <a:avLst/>
                <a:gdLst>
                  <a:gd name="T0" fmla="*/ 2147483647 w 133"/>
                  <a:gd name="T1" fmla="*/ 2147483647 h 91"/>
                  <a:gd name="T2" fmla="*/ 2147483647 w 133"/>
                  <a:gd name="T3" fmla="*/ 2147483647 h 91"/>
                  <a:gd name="T4" fmla="*/ 2147483647 w 133"/>
                  <a:gd name="T5" fmla="*/ 2147483647 h 91"/>
                  <a:gd name="T6" fmla="*/ 2147483647 w 133"/>
                  <a:gd name="T7" fmla="*/ 2147483647 h 91"/>
                  <a:gd name="T8" fmla="*/ 2147483647 w 133"/>
                  <a:gd name="T9" fmla="*/ 2147483647 h 91"/>
                  <a:gd name="T10" fmla="*/ 2147483647 w 133"/>
                  <a:gd name="T11" fmla="*/ 2147483647 h 91"/>
                  <a:gd name="T12" fmla="*/ 2147483647 w 133"/>
                  <a:gd name="T13" fmla="*/ 2147483647 h 91"/>
                  <a:gd name="T14" fmla="*/ 2147483647 w 133"/>
                  <a:gd name="T15" fmla="*/ 2147483647 h 91"/>
                  <a:gd name="T16" fmla="*/ 2147483647 w 133"/>
                  <a:gd name="T17" fmla="*/ 2147483647 h 91"/>
                  <a:gd name="T18" fmla="*/ 2147483647 w 133"/>
                  <a:gd name="T19" fmla="*/ 2147483647 h 91"/>
                  <a:gd name="T20" fmla="*/ 2147483647 w 133"/>
                  <a:gd name="T21" fmla="*/ 2147483647 h 91"/>
                  <a:gd name="T22" fmla="*/ 2147483647 w 133"/>
                  <a:gd name="T23" fmla="*/ 2147483647 h 91"/>
                  <a:gd name="T24" fmla="*/ 2147483647 w 133"/>
                  <a:gd name="T25" fmla="*/ 2147483647 h 91"/>
                  <a:gd name="T26" fmla="*/ 2147483647 w 133"/>
                  <a:gd name="T27" fmla="*/ 2147483647 h 91"/>
                  <a:gd name="T28" fmla="*/ 2147483647 w 133"/>
                  <a:gd name="T29" fmla="*/ 2147483647 h 91"/>
                  <a:gd name="T30" fmla="*/ 2147483647 w 133"/>
                  <a:gd name="T31" fmla="*/ 2147483647 h 91"/>
                  <a:gd name="T32" fmla="*/ 2147483647 w 133"/>
                  <a:gd name="T33" fmla="*/ 2147483647 h 91"/>
                  <a:gd name="T34" fmla="*/ 2147483647 w 133"/>
                  <a:gd name="T35" fmla="*/ 2147483647 h 91"/>
                  <a:gd name="T36" fmla="*/ 2147483647 w 133"/>
                  <a:gd name="T37" fmla="*/ 2147483647 h 91"/>
                  <a:gd name="T38" fmla="*/ 2147483647 w 133"/>
                  <a:gd name="T39" fmla="*/ 2147483647 h 91"/>
                  <a:gd name="T40" fmla="*/ 2147483647 w 133"/>
                  <a:gd name="T41" fmla="*/ 2147483647 h 91"/>
                  <a:gd name="T42" fmla="*/ 2147483647 w 133"/>
                  <a:gd name="T43" fmla="*/ 2147483647 h 91"/>
                  <a:gd name="T44" fmla="*/ 2147483647 w 133"/>
                  <a:gd name="T45" fmla="*/ 2147483647 h 91"/>
                  <a:gd name="T46" fmla="*/ 2147483647 w 133"/>
                  <a:gd name="T47" fmla="*/ 2147483647 h 91"/>
                  <a:gd name="T48" fmla="*/ 2147483647 w 133"/>
                  <a:gd name="T49" fmla="*/ 2147483647 h 91"/>
                  <a:gd name="T50" fmla="*/ 2147483647 w 133"/>
                  <a:gd name="T51" fmla="*/ 2147483647 h 91"/>
                  <a:gd name="T52" fmla="*/ 2147483647 w 133"/>
                  <a:gd name="T53" fmla="*/ 2147483647 h 91"/>
                  <a:gd name="T54" fmla="*/ 2147483647 w 133"/>
                  <a:gd name="T55" fmla="*/ 2147483647 h 91"/>
                  <a:gd name="T56" fmla="*/ 0 w 133"/>
                  <a:gd name="T57" fmla="*/ 2147483647 h 91"/>
                  <a:gd name="T58" fmla="*/ 2147483647 w 133"/>
                  <a:gd name="T59" fmla="*/ 2147483647 h 91"/>
                  <a:gd name="T60" fmla="*/ 2147483647 w 133"/>
                  <a:gd name="T61" fmla="*/ 2147483647 h 91"/>
                  <a:gd name="T62" fmla="*/ 2147483647 w 133"/>
                  <a:gd name="T63" fmla="*/ 2147483647 h 91"/>
                  <a:gd name="T64" fmla="*/ 2147483647 w 133"/>
                  <a:gd name="T65" fmla="*/ 2147483647 h 91"/>
                  <a:gd name="T66" fmla="*/ 2147483647 w 133"/>
                  <a:gd name="T67" fmla="*/ 2147483647 h 91"/>
                  <a:gd name="T68" fmla="*/ 2147483647 w 133"/>
                  <a:gd name="T69" fmla="*/ 0 h 91"/>
                  <a:gd name="T70" fmla="*/ 2147483647 w 133"/>
                  <a:gd name="T71" fmla="*/ 2147483647 h 91"/>
                  <a:gd name="T72" fmla="*/ 2147483647 w 133"/>
                  <a:gd name="T73" fmla="*/ 2147483647 h 91"/>
                  <a:gd name="T74" fmla="*/ 2147483647 w 133"/>
                  <a:gd name="T75" fmla="*/ 2147483647 h 91"/>
                  <a:gd name="T76" fmla="*/ 2147483647 w 133"/>
                  <a:gd name="T77" fmla="*/ 2147483647 h 91"/>
                  <a:gd name="T78" fmla="*/ 2147483647 w 133"/>
                  <a:gd name="T79" fmla="*/ 2147483647 h 91"/>
                  <a:gd name="T80" fmla="*/ 2147483647 w 133"/>
                  <a:gd name="T81" fmla="*/ 2147483647 h 91"/>
                  <a:gd name="T82" fmla="*/ 2147483647 w 133"/>
                  <a:gd name="T83" fmla="*/ 2147483647 h 91"/>
                  <a:gd name="T84" fmla="*/ 2147483647 w 133"/>
                  <a:gd name="T85" fmla="*/ 2147483647 h 91"/>
                  <a:gd name="T86" fmla="*/ 2147483647 w 133"/>
                  <a:gd name="T87" fmla="*/ 2147483647 h 91"/>
                  <a:gd name="T88" fmla="*/ 2147483647 w 133"/>
                  <a:gd name="T89" fmla="*/ 2147483647 h 91"/>
                  <a:gd name="T90" fmla="*/ 2147483647 w 133"/>
                  <a:gd name="T91" fmla="*/ 2147483647 h 91"/>
                  <a:gd name="T92" fmla="*/ 2147483647 w 133"/>
                  <a:gd name="T93" fmla="*/ 2147483647 h 91"/>
                  <a:gd name="T94" fmla="*/ 2147483647 w 133"/>
                  <a:gd name="T95" fmla="*/ 2147483647 h 91"/>
                  <a:gd name="T96" fmla="*/ 2147483647 w 133"/>
                  <a:gd name="T97" fmla="*/ 2147483647 h 91"/>
                  <a:gd name="T98" fmla="*/ 2147483647 w 133"/>
                  <a:gd name="T99" fmla="*/ 2147483647 h 91"/>
                  <a:gd name="T100" fmla="*/ 2147483647 w 133"/>
                  <a:gd name="T101" fmla="*/ 2147483647 h 91"/>
                  <a:gd name="T102" fmla="*/ 2147483647 w 133"/>
                  <a:gd name="T103" fmla="*/ 2147483647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75" name="Freeform 1774">
                <a:extLst>
                  <a:ext uri="{FF2B5EF4-FFF2-40B4-BE49-F238E27FC236}">
                    <a16:creationId xmlns:a16="http://schemas.microsoft.com/office/drawing/2014/main" xmlns="" id="{4FCDFAFA-C00A-2F44-866A-691D77B3DEF6}"/>
                  </a:ext>
                </a:extLst>
              </p:cNvPr>
              <p:cNvSpPr>
                <a:spLocks/>
              </p:cNvSpPr>
              <p:nvPr/>
            </p:nvSpPr>
            <p:spPr bwMode="auto">
              <a:xfrm>
                <a:off x="1955863" y="656157"/>
                <a:ext cx="106414" cy="60147"/>
              </a:xfrm>
              <a:custGeom>
                <a:avLst/>
                <a:gdLst>
                  <a:gd name="T0" fmla="*/ 2147483647 w 102"/>
                  <a:gd name="T1" fmla="*/ 2147483647 h 60"/>
                  <a:gd name="T2" fmla="*/ 2147483647 w 102"/>
                  <a:gd name="T3" fmla="*/ 2147483647 h 60"/>
                  <a:gd name="T4" fmla="*/ 2147483647 w 102"/>
                  <a:gd name="T5" fmla="*/ 2147483647 h 60"/>
                  <a:gd name="T6" fmla="*/ 2147483647 w 102"/>
                  <a:gd name="T7" fmla="*/ 2147483647 h 60"/>
                  <a:gd name="T8" fmla="*/ 2147483647 w 102"/>
                  <a:gd name="T9" fmla="*/ 2147483647 h 60"/>
                  <a:gd name="T10" fmla="*/ 2147483647 w 102"/>
                  <a:gd name="T11" fmla="*/ 2147483647 h 60"/>
                  <a:gd name="T12" fmla="*/ 2147483647 w 102"/>
                  <a:gd name="T13" fmla="*/ 2147483647 h 60"/>
                  <a:gd name="T14" fmla="*/ 2147483647 w 102"/>
                  <a:gd name="T15" fmla="*/ 2147483647 h 60"/>
                  <a:gd name="T16" fmla="*/ 2147483647 w 102"/>
                  <a:gd name="T17" fmla="*/ 2147483647 h 60"/>
                  <a:gd name="T18" fmla="*/ 2147483647 w 102"/>
                  <a:gd name="T19" fmla="*/ 2147483647 h 60"/>
                  <a:gd name="T20" fmla="*/ 2147483647 w 102"/>
                  <a:gd name="T21" fmla="*/ 2147483647 h 60"/>
                  <a:gd name="T22" fmla="*/ 2147483647 w 102"/>
                  <a:gd name="T23" fmla="*/ 2147483647 h 60"/>
                  <a:gd name="T24" fmla="*/ 2147483647 w 102"/>
                  <a:gd name="T25" fmla="*/ 2147483647 h 60"/>
                  <a:gd name="T26" fmla="*/ 2147483647 w 102"/>
                  <a:gd name="T27" fmla="*/ 2147483647 h 60"/>
                  <a:gd name="T28" fmla="*/ 2147483647 w 102"/>
                  <a:gd name="T29" fmla="*/ 2147483647 h 60"/>
                  <a:gd name="T30" fmla="*/ 2147483647 w 102"/>
                  <a:gd name="T31" fmla="*/ 2147483647 h 60"/>
                  <a:gd name="T32" fmla="*/ 2147483647 w 102"/>
                  <a:gd name="T33" fmla="*/ 2147483647 h 60"/>
                  <a:gd name="T34" fmla="*/ 2147483647 w 102"/>
                  <a:gd name="T35" fmla="*/ 2147483647 h 60"/>
                  <a:gd name="T36" fmla="*/ 2147483647 w 102"/>
                  <a:gd name="T37" fmla="*/ 2147483647 h 60"/>
                  <a:gd name="T38" fmla="*/ 2147483647 w 102"/>
                  <a:gd name="T39" fmla="*/ 2147483647 h 60"/>
                  <a:gd name="T40" fmla="*/ 2147483647 w 102"/>
                  <a:gd name="T41" fmla="*/ 2147483647 h 60"/>
                  <a:gd name="T42" fmla="*/ 2147483647 w 102"/>
                  <a:gd name="T43" fmla="*/ 2147483647 h 60"/>
                  <a:gd name="T44" fmla="*/ 2147483647 w 102"/>
                  <a:gd name="T45" fmla="*/ 2147483647 h 60"/>
                  <a:gd name="T46" fmla="*/ 0 w 102"/>
                  <a:gd name="T47" fmla="*/ 2147483647 h 60"/>
                  <a:gd name="T48" fmla="*/ 2147483647 w 102"/>
                  <a:gd name="T49" fmla="*/ 2147483647 h 60"/>
                  <a:gd name="T50" fmla="*/ 2147483647 w 102"/>
                  <a:gd name="T51" fmla="*/ 2147483647 h 60"/>
                  <a:gd name="T52" fmla="*/ 2147483647 w 102"/>
                  <a:gd name="T53" fmla="*/ 2147483647 h 60"/>
                  <a:gd name="T54" fmla="*/ 2147483647 w 102"/>
                  <a:gd name="T55" fmla="*/ 2147483647 h 60"/>
                  <a:gd name="T56" fmla="*/ 2147483647 w 102"/>
                  <a:gd name="T57" fmla="*/ 2147483647 h 60"/>
                  <a:gd name="T58" fmla="*/ 2147483647 w 102"/>
                  <a:gd name="T59" fmla="*/ 2147483647 h 60"/>
                  <a:gd name="T60" fmla="*/ 2147483647 w 102"/>
                  <a:gd name="T61" fmla="*/ 2147483647 h 60"/>
                  <a:gd name="T62" fmla="*/ 2147483647 w 102"/>
                  <a:gd name="T63" fmla="*/ 2147483647 h 60"/>
                  <a:gd name="T64" fmla="*/ 2147483647 w 102"/>
                  <a:gd name="T65" fmla="*/ 0 h 60"/>
                  <a:gd name="T66" fmla="*/ 2147483647 w 102"/>
                  <a:gd name="T67" fmla="*/ 0 h 60"/>
                  <a:gd name="T68" fmla="*/ 2147483647 w 102"/>
                  <a:gd name="T69" fmla="*/ 0 h 60"/>
                  <a:gd name="T70" fmla="*/ 2147483647 w 102"/>
                  <a:gd name="T71" fmla="*/ 0 h 60"/>
                  <a:gd name="T72" fmla="*/ 2147483647 w 102"/>
                  <a:gd name="T73" fmla="*/ 0 h 60"/>
                  <a:gd name="T74" fmla="*/ 2147483647 w 102"/>
                  <a:gd name="T75" fmla="*/ 0 h 60"/>
                  <a:gd name="T76" fmla="*/ 2147483647 w 102"/>
                  <a:gd name="T77" fmla="*/ 2147483647 h 60"/>
                  <a:gd name="T78" fmla="*/ 2147483647 w 102"/>
                  <a:gd name="T79" fmla="*/ 2147483647 h 60"/>
                  <a:gd name="T80" fmla="*/ 2147483647 w 102"/>
                  <a:gd name="T81" fmla="*/ 2147483647 h 60"/>
                  <a:gd name="T82" fmla="*/ 2147483647 w 102"/>
                  <a:gd name="T83" fmla="*/ 2147483647 h 60"/>
                  <a:gd name="T84" fmla="*/ 2147483647 w 102"/>
                  <a:gd name="T85" fmla="*/ 2147483647 h 60"/>
                  <a:gd name="T86" fmla="*/ 2147483647 w 102"/>
                  <a:gd name="T87" fmla="*/ 2147483647 h 60"/>
                  <a:gd name="T88" fmla="*/ 2147483647 w 102"/>
                  <a:gd name="T89" fmla="*/ 2147483647 h 60"/>
                  <a:gd name="T90" fmla="*/ 2147483647 w 102"/>
                  <a:gd name="T91" fmla="*/ 2147483647 h 60"/>
                  <a:gd name="T92" fmla="*/ 2147483647 w 102"/>
                  <a:gd name="T93" fmla="*/ 2147483647 h 60"/>
                  <a:gd name="T94" fmla="*/ 2147483647 w 102"/>
                  <a:gd name="T95" fmla="*/ 2147483647 h 60"/>
                  <a:gd name="T96" fmla="*/ 2147483647 w 102"/>
                  <a:gd name="T97" fmla="*/ 2147483647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76" name="Freeform 1775">
                <a:extLst>
                  <a:ext uri="{FF2B5EF4-FFF2-40B4-BE49-F238E27FC236}">
                    <a16:creationId xmlns:a16="http://schemas.microsoft.com/office/drawing/2014/main" xmlns="" id="{0BE5A93C-C0AA-B44B-B878-9D1D75B51A37}"/>
                  </a:ext>
                </a:extLst>
              </p:cNvPr>
              <p:cNvSpPr>
                <a:spLocks/>
              </p:cNvSpPr>
              <p:nvPr/>
            </p:nvSpPr>
            <p:spPr bwMode="auto">
              <a:xfrm>
                <a:off x="2165606" y="716304"/>
                <a:ext cx="89449" cy="78653"/>
              </a:xfrm>
              <a:custGeom>
                <a:avLst/>
                <a:gdLst>
                  <a:gd name="T0" fmla="*/ 2147483647 w 86"/>
                  <a:gd name="T1" fmla="*/ 2147483647 h 80"/>
                  <a:gd name="T2" fmla="*/ 2147483647 w 86"/>
                  <a:gd name="T3" fmla="*/ 0 h 80"/>
                  <a:gd name="T4" fmla="*/ 2147483647 w 86"/>
                  <a:gd name="T5" fmla="*/ 2147483647 h 80"/>
                  <a:gd name="T6" fmla="*/ 2147483647 w 86"/>
                  <a:gd name="T7" fmla="*/ 2147483647 h 80"/>
                  <a:gd name="T8" fmla="*/ 2147483647 w 86"/>
                  <a:gd name="T9" fmla="*/ 2147483647 h 80"/>
                  <a:gd name="T10" fmla="*/ 2147483647 w 86"/>
                  <a:gd name="T11" fmla="*/ 2147483647 h 80"/>
                  <a:gd name="T12" fmla="*/ 2147483647 w 86"/>
                  <a:gd name="T13" fmla="*/ 2147483647 h 80"/>
                  <a:gd name="T14" fmla="*/ 2147483647 w 86"/>
                  <a:gd name="T15" fmla="*/ 2147483647 h 80"/>
                  <a:gd name="T16" fmla="*/ 2147483647 w 86"/>
                  <a:gd name="T17" fmla="*/ 2147483647 h 80"/>
                  <a:gd name="T18" fmla="*/ 2147483647 w 86"/>
                  <a:gd name="T19" fmla="*/ 2147483647 h 80"/>
                  <a:gd name="T20" fmla="*/ 2147483647 w 86"/>
                  <a:gd name="T21" fmla="*/ 2147483647 h 80"/>
                  <a:gd name="T22" fmla="*/ 2147483647 w 86"/>
                  <a:gd name="T23" fmla="*/ 2147483647 h 80"/>
                  <a:gd name="T24" fmla="*/ 2147483647 w 86"/>
                  <a:gd name="T25" fmla="*/ 2147483647 h 80"/>
                  <a:gd name="T26" fmla="*/ 2147483647 w 86"/>
                  <a:gd name="T27" fmla="*/ 2147483647 h 80"/>
                  <a:gd name="T28" fmla="*/ 2147483647 w 86"/>
                  <a:gd name="T29" fmla="*/ 2147483647 h 80"/>
                  <a:gd name="T30" fmla="*/ 2147483647 w 86"/>
                  <a:gd name="T31" fmla="*/ 2147483647 h 80"/>
                  <a:gd name="T32" fmla="*/ 2147483647 w 86"/>
                  <a:gd name="T33" fmla="*/ 2147483647 h 80"/>
                  <a:gd name="T34" fmla="*/ 2147483647 w 86"/>
                  <a:gd name="T35" fmla="*/ 2147483647 h 80"/>
                  <a:gd name="T36" fmla="*/ 2147483647 w 86"/>
                  <a:gd name="T37" fmla="*/ 2147483647 h 80"/>
                  <a:gd name="T38" fmla="*/ 2147483647 w 86"/>
                  <a:gd name="T39" fmla="*/ 2147483647 h 80"/>
                  <a:gd name="T40" fmla="*/ 2147483647 w 86"/>
                  <a:gd name="T41" fmla="*/ 2147483647 h 80"/>
                  <a:gd name="T42" fmla="*/ 2147483647 w 86"/>
                  <a:gd name="T43" fmla="*/ 2147483647 h 80"/>
                  <a:gd name="T44" fmla="*/ 2147483647 w 86"/>
                  <a:gd name="T45" fmla="*/ 2147483647 h 80"/>
                  <a:gd name="T46" fmla="*/ 2147483647 w 86"/>
                  <a:gd name="T47" fmla="*/ 2147483647 h 80"/>
                  <a:gd name="T48" fmla="*/ 2147483647 w 86"/>
                  <a:gd name="T49" fmla="*/ 2147483647 h 80"/>
                  <a:gd name="T50" fmla="*/ 2147483647 w 86"/>
                  <a:gd name="T51" fmla="*/ 2147483647 h 80"/>
                  <a:gd name="T52" fmla="*/ 2147483647 w 86"/>
                  <a:gd name="T53" fmla="*/ 2147483647 h 80"/>
                  <a:gd name="T54" fmla="*/ 2147483647 w 86"/>
                  <a:gd name="T55" fmla="*/ 2147483647 h 80"/>
                  <a:gd name="T56" fmla="*/ 2147483647 w 86"/>
                  <a:gd name="T57" fmla="*/ 2147483647 h 80"/>
                  <a:gd name="T58" fmla="*/ 2147483647 w 86"/>
                  <a:gd name="T59" fmla="*/ 2147483647 h 80"/>
                  <a:gd name="T60" fmla="*/ 2147483647 w 86"/>
                  <a:gd name="T61" fmla="*/ 2147483647 h 80"/>
                  <a:gd name="T62" fmla="*/ 2147483647 w 86"/>
                  <a:gd name="T63" fmla="*/ 2147483647 h 80"/>
                  <a:gd name="T64" fmla="*/ 2147483647 w 86"/>
                  <a:gd name="T65" fmla="*/ 2147483647 h 80"/>
                  <a:gd name="T66" fmla="*/ 2147483647 w 86"/>
                  <a:gd name="T67" fmla="*/ 2147483647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77" name="Freeform 1776">
                <a:extLst>
                  <a:ext uri="{FF2B5EF4-FFF2-40B4-BE49-F238E27FC236}">
                    <a16:creationId xmlns:a16="http://schemas.microsoft.com/office/drawing/2014/main" xmlns="" id="{2E33D78F-B589-924B-B308-7E7946539FEC}"/>
                  </a:ext>
                </a:extLst>
              </p:cNvPr>
              <p:cNvSpPr>
                <a:spLocks/>
              </p:cNvSpPr>
              <p:nvPr/>
            </p:nvSpPr>
            <p:spPr bwMode="auto">
              <a:xfrm>
                <a:off x="2256598" y="764113"/>
                <a:ext cx="35471" cy="44725"/>
              </a:xfrm>
              <a:custGeom>
                <a:avLst/>
                <a:gdLst>
                  <a:gd name="T0" fmla="*/ 2147483647 w 34"/>
                  <a:gd name="T1" fmla="*/ 2147483647 h 46"/>
                  <a:gd name="T2" fmla="*/ 2147483647 w 34"/>
                  <a:gd name="T3" fmla="*/ 2147483647 h 46"/>
                  <a:gd name="T4" fmla="*/ 2147483647 w 34"/>
                  <a:gd name="T5" fmla="*/ 2147483647 h 46"/>
                  <a:gd name="T6" fmla="*/ 2147483647 w 34"/>
                  <a:gd name="T7" fmla="*/ 2147483647 h 46"/>
                  <a:gd name="T8" fmla="*/ 2147483647 w 34"/>
                  <a:gd name="T9" fmla="*/ 2147483647 h 46"/>
                  <a:gd name="T10" fmla="*/ 2147483647 w 34"/>
                  <a:gd name="T11" fmla="*/ 2147483647 h 46"/>
                  <a:gd name="T12" fmla="*/ 2147483647 w 34"/>
                  <a:gd name="T13" fmla="*/ 2147483647 h 46"/>
                  <a:gd name="T14" fmla="*/ 0 w 34"/>
                  <a:gd name="T15" fmla="*/ 2147483647 h 46"/>
                  <a:gd name="T16" fmla="*/ 2147483647 w 34"/>
                  <a:gd name="T17" fmla="*/ 2147483647 h 46"/>
                  <a:gd name="T18" fmla="*/ 2147483647 w 34"/>
                  <a:gd name="T19" fmla="*/ 2147483647 h 46"/>
                  <a:gd name="T20" fmla="*/ 2147483647 w 34"/>
                  <a:gd name="T21" fmla="*/ 2147483647 h 46"/>
                  <a:gd name="T22" fmla="*/ 2147483647 w 34"/>
                  <a:gd name="T23" fmla="*/ 2147483647 h 46"/>
                  <a:gd name="T24" fmla="*/ 2147483647 w 34"/>
                  <a:gd name="T25" fmla="*/ 2147483647 h 46"/>
                  <a:gd name="T26" fmla="*/ 2147483647 w 34"/>
                  <a:gd name="T27" fmla="*/ 2147483647 h 46"/>
                  <a:gd name="T28" fmla="*/ 2147483647 w 34"/>
                  <a:gd name="T29" fmla="*/ 2147483647 h 46"/>
                  <a:gd name="T30" fmla="*/ 2147483647 w 34"/>
                  <a:gd name="T31" fmla="*/ 2147483647 h 46"/>
                  <a:gd name="T32" fmla="*/ 2147483647 w 34"/>
                  <a:gd name="T33" fmla="*/ 2147483647 h 46"/>
                  <a:gd name="T34" fmla="*/ 2147483647 w 34"/>
                  <a:gd name="T35" fmla="*/ 2147483647 h 46"/>
                  <a:gd name="T36" fmla="*/ 2147483647 w 34"/>
                  <a:gd name="T37" fmla="*/ 2147483647 h 46"/>
                  <a:gd name="T38" fmla="*/ 2147483647 w 34"/>
                  <a:gd name="T39" fmla="*/ 2147483647 h 46"/>
                  <a:gd name="T40" fmla="*/ 2147483647 w 34"/>
                  <a:gd name="T41" fmla="*/ 2147483647 h 46"/>
                  <a:gd name="T42" fmla="*/ 2147483647 w 34"/>
                  <a:gd name="T43" fmla="*/ 2147483647 h 46"/>
                  <a:gd name="T44" fmla="*/ 2147483647 w 34"/>
                  <a:gd name="T45" fmla="*/ 2147483647 h 46"/>
                  <a:gd name="T46" fmla="*/ 2147483647 w 34"/>
                  <a:gd name="T47" fmla="*/ 2147483647 h 46"/>
                  <a:gd name="T48" fmla="*/ 2147483647 w 34"/>
                  <a:gd name="T49" fmla="*/ 0 h 46"/>
                  <a:gd name="T50" fmla="*/ 2147483647 w 34"/>
                  <a:gd name="T51" fmla="*/ 0 h 46"/>
                  <a:gd name="T52" fmla="*/ 2147483647 w 34"/>
                  <a:gd name="T53" fmla="*/ 0 h 46"/>
                  <a:gd name="T54" fmla="*/ 2147483647 w 34"/>
                  <a:gd name="T55" fmla="*/ 2147483647 h 46"/>
                  <a:gd name="T56" fmla="*/ 2147483647 w 34"/>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78" name="Freeform 1777">
                <a:extLst>
                  <a:ext uri="{FF2B5EF4-FFF2-40B4-BE49-F238E27FC236}">
                    <a16:creationId xmlns:a16="http://schemas.microsoft.com/office/drawing/2014/main" xmlns="" id="{AC0A4F63-6AE7-1C48-8896-4A0F48085AEF}"/>
                  </a:ext>
                </a:extLst>
              </p:cNvPr>
              <p:cNvSpPr>
                <a:spLocks/>
              </p:cNvSpPr>
              <p:nvPr/>
            </p:nvSpPr>
            <p:spPr bwMode="auto">
              <a:xfrm>
                <a:off x="2247345" y="702424"/>
                <a:ext cx="209743" cy="100245"/>
              </a:xfrm>
              <a:custGeom>
                <a:avLst/>
                <a:gdLst>
                  <a:gd name="T0" fmla="*/ 2147483647 w 202"/>
                  <a:gd name="T1" fmla="*/ 2147483647 h 100"/>
                  <a:gd name="T2" fmla="*/ 2147483647 w 202"/>
                  <a:gd name="T3" fmla="*/ 2147483647 h 100"/>
                  <a:gd name="T4" fmla="*/ 2147483647 w 202"/>
                  <a:gd name="T5" fmla="*/ 2147483647 h 100"/>
                  <a:gd name="T6" fmla="*/ 2147483647 w 202"/>
                  <a:gd name="T7" fmla="*/ 2147483647 h 100"/>
                  <a:gd name="T8" fmla="*/ 2147483647 w 202"/>
                  <a:gd name="T9" fmla="*/ 2147483647 h 100"/>
                  <a:gd name="T10" fmla="*/ 2147483647 w 202"/>
                  <a:gd name="T11" fmla="*/ 2147483647 h 100"/>
                  <a:gd name="T12" fmla="*/ 2147483647 w 202"/>
                  <a:gd name="T13" fmla="*/ 2147483647 h 100"/>
                  <a:gd name="T14" fmla="*/ 2147483647 w 202"/>
                  <a:gd name="T15" fmla="*/ 2147483647 h 100"/>
                  <a:gd name="T16" fmla="*/ 2147483647 w 202"/>
                  <a:gd name="T17" fmla="*/ 2147483647 h 100"/>
                  <a:gd name="T18" fmla="*/ 2147483647 w 202"/>
                  <a:gd name="T19" fmla="*/ 2147483647 h 100"/>
                  <a:gd name="T20" fmla="*/ 2147483647 w 202"/>
                  <a:gd name="T21" fmla="*/ 2147483647 h 100"/>
                  <a:gd name="T22" fmla="*/ 2147483647 w 202"/>
                  <a:gd name="T23" fmla="*/ 2147483647 h 100"/>
                  <a:gd name="T24" fmla="*/ 2147483647 w 202"/>
                  <a:gd name="T25" fmla="*/ 2147483647 h 100"/>
                  <a:gd name="T26" fmla="*/ 2147483647 w 202"/>
                  <a:gd name="T27" fmla="*/ 2147483647 h 100"/>
                  <a:gd name="T28" fmla="*/ 2147483647 w 202"/>
                  <a:gd name="T29" fmla="*/ 2147483647 h 100"/>
                  <a:gd name="T30" fmla="*/ 2147483647 w 202"/>
                  <a:gd name="T31" fmla="*/ 2147483647 h 100"/>
                  <a:gd name="T32" fmla="*/ 2147483647 w 202"/>
                  <a:gd name="T33" fmla="*/ 2147483647 h 100"/>
                  <a:gd name="T34" fmla="*/ 2147483647 w 202"/>
                  <a:gd name="T35" fmla="*/ 2147483647 h 100"/>
                  <a:gd name="T36" fmla="*/ 2147483647 w 202"/>
                  <a:gd name="T37" fmla="*/ 2147483647 h 100"/>
                  <a:gd name="T38" fmla="*/ 2147483647 w 202"/>
                  <a:gd name="T39" fmla="*/ 2147483647 h 100"/>
                  <a:gd name="T40" fmla="*/ 2147483647 w 202"/>
                  <a:gd name="T41" fmla="*/ 2147483647 h 100"/>
                  <a:gd name="T42" fmla="*/ 2147483647 w 202"/>
                  <a:gd name="T43" fmla="*/ 2147483647 h 100"/>
                  <a:gd name="T44" fmla="*/ 2147483647 w 202"/>
                  <a:gd name="T45" fmla="*/ 2147483647 h 100"/>
                  <a:gd name="T46" fmla="*/ 2147483647 w 202"/>
                  <a:gd name="T47" fmla="*/ 2147483647 h 100"/>
                  <a:gd name="T48" fmla="*/ 2147483647 w 202"/>
                  <a:gd name="T49" fmla="*/ 2147483647 h 100"/>
                  <a:gd name="T50" fmla="*/ 2147483647 w 202"/>
                  <a:gd name="T51" fmla="*/ 2147483647 h 100"/>
                  <a:gd name="T52" fmla="*/ 2147483647 w 202"/>
                  <a:gd name="T53" fmla="*/ 2147483647 h 100"/>
                  <a:gd name="T54" fmla="*/ 0 w 202"/>
                  <a:gd name="T55" fmla="*/ 2147483647 h 100"/>
                  <a:gd name="T56" fmla="*/ 2147483647 w 202"/>
                  <a:gd name="T57" fmla="*/ 2147483647 h 100"/>
                  <a:gd name="T58" fmla="*/ 2147483647 w 202"/>
                  <a:gd name="T59" fmla="*/ 0 h 100"/>
                  <a:gd name="T60" fmla="*/ 2147483647 w 202"/>
                  <a:gd name="T61" fmla="*/ 2147483647 h 100"/>
                  <a:gd name="T62" fmla="*/ 2147483647 w 202"/>
                  <a:gd name="T63" fmla="*/ 2147483647 h 100"/>
                  <a:gd name="T64" fmla="*/ 2147483647 w 202"/>
                  <a:gd name="T65" fmla="*/ 2147483647 h 100"/>
                  <a:gd name="T66" fmla="*/ 2147483647 w 202"/>
                  <a:gd name="T67" fmla="*/ 2147483647 h 100"/>
                  <a:gd name="T68" fmla="*/ 2147483647 w 202"/>
                  <a:gd name="T69" fmla="*/ 2147483647 h 100"/>
                  <a:gd name="T70" fmla="*/ 2147483647 w 202"/>
                  <a:gd name="T71" fmla="*/ 2147483647 h 100"/>
                  <a:gd name="T72" fmla="*/ 2147483647 w 202"/>
                  <a:gd name="T73" fmla="*/ 2147483647 h 100"/>
                  <a:gd name="T74" fmla="*/ 2147483647 w 202"/>
                  <a:gd name="T75" fmla="*/ 2147483647 h 100"/>
                  <a:gd name="T76" fmla="*/ 2147483647 w 202"/>
                  <a:gd name="T77" fmla="*/ 2147483647 h 100"/>
                  <a:gd name="T78" fmla="*/ 2147483647 w 202"/>
                  <a:gd name="T79" fmla="*/ 2147483647 h 100"/>
                  <a:gd name="T80" fmla="*/ 2147483647 w 202"/>
                  <a:gd name="T81" fmla="*/ 2147483647 h 100"/>
                  <a:gd name="T82" fmla="*/ 2147483647 w 202"/>
                  <a:gd name="T83" fmla="*/ 2147483647 h 100"/>
                  <a:gd name="T84" fmla="*/ 2147483647 w 202"/>
                  <a:gd name="T85" fmla="*/ 2147483647 h 100"/>
                  <a:gd name="T86" fmla="*/ 2147483647 w 202"/>
                  <a:gd name="T87" fmla="*/ 2147483647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79" name="Freeform 1778">
                <a:extLst>
                  <a:ext uri="{FF2B5EF4-FFF2-40B4-BE49-F238E27FC236}">
                    <a16:creationId xmlns:a16="http://schemas.microsoft.com/office/drawing/2014/main" xmlns="" id="{5343768A-3300-B047-A201-EBB23AB0CC51}"/>
                  </a:ext>
                </a:extLst>
              </p:cNvPr>
              <p:cNvSpPr>
                <a:spLocks/>
              </p:cNvSpPr>
              <p:nvPr/>
            </p:nvSpPr>
            <p:spPr bwMode="auto">
              <a:xfrm>
                <a:off x="2082325" y="639193"/>
                <a:ext cx="43182" cy="37014"/>
              </a:xfrm>
              <a:custGeom>
                <a:avLst/>
                <a:gdLst>
                  <a:gd name="T0" fmla="*/ 2147483647 w 40"/>
                  <a:gd name="T1" fmla="*/ 2147483647 h 37"/>
                  <a:gd name="T2" fmla="*/ 2147483647 w 40"/>
                  <a:gd name="T3" fmla="*/ 2147483647 h 37"/>
                  <a:gd name="T4" fmla="*/ 2147483647 w 40"/>
                  <a:gd name="T5" fmla="*/ 2147483647 h 37"/>
                  <a:gd name="T6" fmla="*/ 2147483647 w 40"/>
                  <a:gd name="T7" fmla="*/ 2147483647 h 37"/>
                  <a:gd name="T8" fmla="*/ 2147483647 w 40"/>
                  <a:gd name="T9" fmla="*/ 2147483647 h 37"/>
                  <a:gd name="T10" fmla="*/ 2147483647 w 40"/>
                  <a:gd name="T11" fmla="*/ 2147483647 h 37"/>
                  <a:gd name="T12" fmla="*/ 2147483647 w 40"/>
                  <a:gd name="T13" fmla="*/ 2147483647 h 37"/>
                  <a:gd name="T14" fmla="*/ 2147483647 w 40"/>
                  <a:gd name="T15" fmla="*/ 2147483647 h 37"/>
                  <a:gd name="T16" fmla="*/ 2147483647 w 40"/>
                  <a:gd name="T17" fmla="*/ 2147483647 h 37"/>
                  <a:gd name="T18" fmla="*/ 2147483647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2147483647 h 37"/>
                  <a:gd name="T28" fmla="*/ 0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2147483647 w 40"/>
                  <a:gd name="T39" fmla="*/ 0 h 37"/>
                  <a:gd name="T40" fmla="*/ 2147483647 w 40"/>
                  <a:gd name="T41" fmla="*/ 2147483647 h 37"/>
                  <a:gd name="T42" fmla="*/ 2147483647 w 40"/>
                  <a:gd name="T43" fmla="*/ 2147483647 h 37"/>
                  <a:gd name="T44" fmla="*/ 2147483647 w 40"/>
                  <a:gd name="T45" fmla="*/ 2147483647 h 37"/>
                  <a:gd name="T46" fmla="*/ 2147483647 w 40"/>
                  <a:gd name="T47" fmla="*/ 2147483647 h 37"/>
                  <a:gd name="T48" fmla="*/ 2147483647 w 40"/>
                  <a:gd name="T49" fmla="*/ 2147483647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80" name="Freeform 1779">
                <a:extLst>
                  <a:ext uri="{FF2B5EF4-FFF2-40B4-BE49-F238E27FC236}">
                    <a16:creationId xmlns:a16="http://schemas.microsoft.com/office/drawing/2014/main" xmlns="" id="{2048088E-B34D-BD4A-9CA5-6A1C6A3A1B20}"/>
                  </a:ext>
                </a:extLst>
              </p:cNvPr>
              <p:cNvSpPr>
                <a:spLocks/>
              </p:cNvSpPr>
              <p:nvPr/>
            </p:nvSpPr>
            <p:spPr bwMode="auto">
              <a:xfrm flipV="1">
                <a:off x="2247345" y="404774"/>
                <a:ext cx="209743" cy="314615"/>
              </a:xfrm>
              <a:custGeom>
                <a:avLst/>
                <a:gdLst>
                  <a:gd name="T0" fmla="*/ 2147483647 w 201"/>
                  <a:gd name="T1" fmla="*/ 2147483647 h 319"/>
                  <a:gd name="T2" fmla="*/ 2147483647 w 201"/>
                  <a:gd name="T3" fmla="*/ 2147483647 h 319"/>
                  <a:gd name="T4" fmla="*/ 2147483647 w 201"/>
                  <a:gd name="T5" fmla="*/ 2147483647 h 319"/>
                  <a:gd name="T6" fmla="*/ 2147483647 w 201"/>
                  <a:gd name="T7" fmla="*/ 2147483647 h 319"/>
                  <a:gd name="T8" fmla="*/ 2147483647 w 201"/>
                  <a:gd name="T9" fmla="*/ 2147483647 h 319"/>
                  <a:gd name="T10" fmla="*/ 2147483647 w 201"/>
                  <a:gd name="T11" fmla="*/ 2147483647 h 319"/>
                  <a:gd name="T12" fmla="*/ 2147483647 w 201"/>
                  <a:gd name="T13" fmla="*/ 2147483647 h 319"/>
                  <a:gd name="T14" fmla="*/ 2147483647 w 201"/>
                  <a:gd name="T15" fmla="*/ 2147483647 h 319"/>
                  <a:gd name="T16" fmla="*/ 2147483647 w 201"/>
                  <a:gd name="T17" fmla="*/ 2147483647 h 319"/>
                  <a:gd name="T18" fmla="*/ 2147483647 w 201"/>
                  <a:gd name="T19" fmla="*/ 2147483647 h 319"/>
                  <a:gd name="T20" fmla="*/ 2147483647 w 201"/>
                  <a:gd name="T21" fmla="*/ 2147483647 h 319"/>
                  <a:gd name="T22" fmla="*/ 2147483647 w 201"/>
                  <a:gd name="T23" fmla="*/ 2147483647 h 319"/>
                  <a:gd name="T24" fmla="*/ 2147483647 w 201"/>
                  <a:gd name="T25" fmla="*/ 2147483647 h 319"/>
                  <a:gd name="T26" fmla="*/ 2147483647 w 201"/>
                  <a:gd name="T27" fmla="*/ 2147483647 h 319"/>
                  <a:gd name="T28" fmla="*/ 2147483647 w 201"/>
                  <a:gd name="T29" fmla="*/ 2147483647 h 319"/>
                  <a:gd name="T30" fmla="*/ 2147483647 w 201"/>
                  <a:gd name="T31" fmla="*/ 2147483647 h 319"/>
                  <a:gd name="T32" fmla="*/ 2147483647 w 201"/>
                  <a:gd name="T33" fmla="*/ 2147483647 h 319"/>
                  <a:gd name="T34" fmla="*/ 2147483647 w 201"/>
                  <a:gd name="T35" fmla="*/ 2147483647 h 319"/>
                  <a:gd name="T36" fmla="*/ 2147483647 w 201"/>
                  <a:gd name="T37" fmla="*/ 2147483647 h 319"/>
                  <a:gd name="T38" fmla="*/ 2147483647 w 201"/>
                  <a:gd name="T39" fmla="*/ 2147483647 h 319"/>
                  <a:gd name="T40" fmla="*/ 2147483647 w 201"/>
                  <a:gd name="T41" fmla="*/ 2147483647 h 319"/>
                  <a:gd name="T42" fmla="*/ 2147483647 w 201"/>
                  <a:gd name="T43" fmla="*/ 2147483647 h 319"/>
                  <a:gd name="T44" fmla="*/ 2147483647 w 201"/>
                  <a:gd name="T45" fmla="*/ 2147483647 h 319"/>
                  <a:gd name="T46" fmla="*/ 2147483647 w 201"/>
                  <a:gd name="T47" fmla="*/ 2147483647 h 319"/>
                  <a:gd name="T48" fmla="*/ 2147483647 w 201"/>
                  <a:gd name="T49" fmla="*/ 2147483647 h 319"/>
                  <a:gd name="T50" fmla="*/ 2147483647 w 201"/>
                  <a:gd name="T51" fmla="*/ 0 h 319"/>
                  <a:gd name="T52" fmla="*/ 2147483647 w 201"/>
                  <a:gd name="T53" fmla="*/ 2147483647 h 319"/>
                  <a:gd name="T54" fmla="*/ 2147483647 w 201"/>
                  <a:gd name="T55" fmla="*/ 2147483647 h 319"/>
                  <a:gd name="T56" fmla="*/ 2147483647 w 201"/>
                  <a:gd name="T57" fmla="*/ 2147483647 h 319"/>
                  <a:gd name="T58" fmla="*/ 2147483647 w 201"/>
                  <a:gd name="T59" fmla="*/ 2147483647 h 319"/>
                  <a:gd name="T60" fmla="*/ 2147483647 w 201"/>
                  <a:gd name="T61" fmla="*/ 2147483647 h 319"/>
                  <a:gd name="T62" fmla="*/ 2147483647 w 201"/>
                  <a:gd name="T63" fmla="*/ 2147483647 h 319"/>
                  <a:gd name="T64" fmla="*/ 2147483647 w 201"/>
                  <a:gd name="T65" fmla="*/ 2147483647 h 319"/>
                  <a:gd name="T66" fmla="*/ 2147483647 w 201"/>
                  <a:gd name="T67" fmla="*/ 2147483647 h 319"/>
                  <a:gd name="T68" fmla="*/ 2147483647 w 201"/>
                  <a:gd name="T69" fmla="*/ 2147483647 h 319"/>
                  <a:gd name="T70" fmla="*/ 2147483647 w 201"/>
                  <a:gd name="T71" fmla="*/ 2147483647 h 319"/>
                  <a:gd name="T72" fmla="*/ 2147483647 w 201"/>
                  <a:gd name="T73" fmla="*/ 2147483647 h 319"/>
                  <a:gd name="T74" fmla="*/ 2147483647 w 201"/>
                  <a:gd name="T75" fmla="*/ 2147483647 h 319"/>
                  <a:gd name="T76" fmla="*/ 2147483647 w 201"/>
                  <a:gd name="T77" fmla="*/ 2147483647 h 319"/>
                  <a:gd name="T78" fmla="*/ 2147483647 w 201"/>
                  <a:gd name="T79" fmla="*/ 2147483647 h 319"/>
                  <a:gd name="T80" fmla="*/ 2147483647 w 201"/>
                  <a:gd name="T81" fmla="*/ 2147483647 h 319"/>
                  <a:gd name="T82" fmla="*/ 2147483647 w 201"/>
                  <a:gd name="T83" fmla="*/ 2147483647 h 319"/>
                  <a:gd name="T84" fmla="*/ 2147483647 w 201"/>
                  <a:gd name="T85" fmla="*/ 2147483647 h 319"/>
                  <a:gd name="T86" fmla="*/ 0 w 201"/>
                  <a:gd name="T87" fmla="*/ 2147483647 h 319"/>
                  <a:gd name="T88" fmla="*/ 2147483647 w 201"/>
                  <a:gd name="T89" fmla="*/ 2147483647 h 319"/>
                  <a:gd name="T90" fmla="*/ 2147483647 w 201"/>
                  <a:gd name="T91" fmla="*/ 2147483647 h 319"/>
                  <a:gd name="T92" fmla="*/ 2147483647 w 201"/>
                  <a:gd name="T93" fmla="*/ 2147483647 h 319"/>
                  <a:gd name="T94" fmla="*/ 2147483647 w 201"/>
                  <a:gd name="T95" fmla="*/ 2147483647 h 319"/>
                  <a:gd name="T96" fmla="*/ 2147483647 w 201"/>
                  <a:gd name="T97" fmla="*/ 2147483647 h 319"/>
                  <a:gd name="T98" fmla="*/ 2147483647 w 201"/>
                  <a:gd name="T99" fmla="*/ 2147483647 h 319"/>
                  <a:gd name="T100" fmla="*/ 2147483647 w 201"/>
                  <a:gd name="T101" fmla="*/ 2147483647 h 319"/>
                  <a:gd name="T102" fmla="*/ 2147483647 w 201"/>
                  <a:gd name="T103" fmla="*/ 2147483647 h 319"/>
                  <a:gd name="T104" fmla="*/ 2147483647 w 201"/>
                  <a:gd name="T105" fmla="*/ 2147483647 h 319"/>
                  <a:gd name="T106" fmla="*/ 2147483647 w 201"/>
                  <a:gd name="T107" fmla="*/ 2147483647 h 319"/>
                  <a:gd name="T108" fmla="*/ 2147483647 w 201"/>
                  <a:gd name="T109" fmla="*/ 2147483647 h 319"/>
                  <a:gd name="T110" fmla="*/ 2147483647 w 201"/>
                  <a:gd name="T111" fmla="*/ 2147483647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81" name="Freeform 1780">
                <a:extLst>
                  <a:ext uri="{FF2B5EF4-FFF2-40B4-BE49-F238E27FC236}">
                    <a16:creationId xmlns:a16="http://schemas.microsoft.com/office/drawing/2014/main" xmlns="" id="{208B392D-589B-8143-87A1-0612F04D8AB6}"/>
                  </a:ext>
                </a:extLst>
              </p:cNvPr>
              <p:cNvSpPr>
                <a:spLocks/>
              </p:cNvSpPr>
              <p:nvPr/>
            </p:nvSpPr>
            <p:spPr bwMode="auto">
              <a:xfrm>
                <a:off x="2251971" y="665410"/>
                <a:ext cx="35472" cy="16965"/>
              </a:xfrm>
              <a:custGeom>
                <a:avLst/>
                <a:gdLst>
                  <a:gd name="T0" fmla="*/ 2147483647 w 34"/>
                  <a:gd name="T1" fmla="*/ 0 h 18"/>
                  <a:gd name="T2" fmla="*/ 2147483647 w 34"/>
                  <a:gd name="T3" fmla="*/ 2147483647 h 18"/>
                  <a:gd name="T4" fmla="*/ 2147483647 w 34"/>
                  <a:gd name="T5" fmla="*/ 2147483647 h 18"/>
                  <a:gd name="T6" fmla="*/ 2147483647 w 34"/>
                  <a:gd name="T7" fmla="*/ 2147483647 h 18"/>
                  <a:gd name="T8" fmla="*/ 2147483647 w 34"/>
                  <a:gd name="T9" fmla="*/ 2147483647 h 18"/>
                  <a:gd name="T10" fmla="*/ 2147483647 w 34"/>
                  <a:gd name="T11" fmla="*/ 2147483647 h 18"/>
                  <a:gd name="T12" fmla="*/ 2147483647 w 34"/>
                  <a:gd name="T13" fmla="*/ 2147483647 h 18"/>
                  <a:gd name="T14" fmla="*/ 2147483647 w 34"/>
                  <a:gd name="T15" fmla="*/ 2147483647 h 18"/>
                  <a:gd name="T16" fmla="*/ 2147483647 w 34"/>
                  <a:gd name="T17" fmla="*/ 2147483647 h 18"/>
                  <a:gd name="T18" fmla="*/ 2147483647 w 34"/>
                  <a:gd name="T19" fmla="*/ 2147483647 h 18"/>
                  <a:gd name="T20" fmla="*/ 0 w 34"/>
                  <a:gd name="T21" fmla="*/ 2147483647 h 18"/>
                  <a:gd name="T22" fmla="*/ 0 w 34"/>
                  <a:gd name="T23" fmla="*/ 2147483647 h 18"/>
                  <a:gd name="T24" fmla="*/ 2147483647 w 34"/>
                  <a:gd name="T25" fmla="*/ 2147483647 h 18"/>
                  <a:gd name="T26" fmla="*/ 2147483647 w 34"/>
                  <a:gd name="T27" fmla="*/ 2147483647 h 18"/>
                  <a:gd name="T28" fmla="*/ 2147483647 w 34"/>
                  <a:gd name="T29" fmla="*/ 2147483647 h 18"/>
                  <a:gd name="T30" fmla="*/ 2147483647 w 34"/>
                  <a:gd name="T31" fmla="*/ 2147483647 h 18"/>
                  <a:gd name="T32" fmla="*/ 2147483647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82" name="Freeform 1781">
                <a:extLst>
                  <a:ext uri="{FF2B5EF4-FFF2-40B4-BE49-F238E27FC236}">
                    <a16:creationId xmlns:a16="http://schemas.microsoft.com/office/drawing/2014/main" xmlns="" id="{BCF77442-CB8F-7040-8ABE-0D564AC8CBDF}"/>
                  </a:ext>
                </a:extLst>
              </p:cNvPr>
              <p:cNvSpPr>
                <a:spLocks/>
              </p:cNvSpPr>
              <p:nvPr/>
            </p:nvSpPr>
            <p:spPr bwMode="auto">
              <a:xfrm>
                <a:off x="2233464" y="620686"/>
                <a:ext cx="32387" cy="46267"/>
              </a:xfrm>
              <a:custGeom>
                <a:avLst/>
                <a:gdLst>
                  <a:gd name="T0" fmla="*/ 2147483647 w 34"/>
                  <a:gd name="T1" fmla="*/ 2147483647 h 46"/>
                  <a:gd name="T2" fmla="*/ 2147483647 w 34"/>
                  <a:gd name="T3" fmla="*/ 2147483647 h 46"/>
                  <a:gd name="T4" fmla="*/ 2147483647 w 34"/>
                  <a:gd name="T5" fmla="*/ 2147483647 h 46"/>
                  <a:gd name="T6" fmla="*/ 2147483647 w 34"/>
                  <a:gd name="T7" fmla="*/ 0 h 46"/>
                  <a:gd name="T8" fmla="*/ 2147483647 w 34"/>
                  <a:gd name="T9" fmla="*/ 0 h 46"/>
                  <a:gd name="T10" fmla="*/ 2147483647 w 34"/>
                  <a:gd name="T11" fmla="*/ 2147483647 h 46"/>
                  <a:gd name="T12" fmla="*/ 0 w 34"/>
                  <a:gd name="T13" fmla="*/ 2147483647 h 46"/>
                  <a:gd name="T14" fmla="*/ 2147483647 w 34"/>
                  <a:gd name="T15" fmla="*/ 2147483647 h 46"/>
                  <a:gd name="T16" fmla="*/ 2147483647 w 34"/>
                  <a:gd name="T17" fmla="*/ 2147483647 h 46"/>
                  <a:gd name="T18" fmla="*/ 2147483647 w 34"/>
                  <a:gd name="T19" fmla="*/ 2147483647 h 46"/>
                  <a:gd name="T20" fmla="*/ 2147483647 w 34"/>
                  <a:gd name="T21" fmla="*/ 2147483647 h 46"/>
                  <a:gd name="T22" fmla="*/ 2147483647 w 34"/>
                  <a:gd name="T23" fmla="*/ 2147483647 h 46"/>
                  <a:gd name="T24" fmla="*/ 2147483647 w 34"/>
                  <a:gd name="T25" fmla="*/ 2147483647 h 46"/>
                  <a:gd name="T26" fmla="*/ 2147483647 w 34"/>
                  <a:gd name="T27" fmla="*/ 2147483647 h 46"/>
                  <a:gd name="T28" fmla="*/ 2147483647 w 34"/>
                  <a:gd name="T29" fmla="*/ 2147483647 h 46"/>
                  <a:gd name="T30" fmla="*/ 2147483647 w 34"/>
                  <a:gd name="T31" fmla="*/ 2147483647 h 46"/>
                  <a:gd name="T32" fmla="*/ 2147483647 w 34"/>
                  <a:gd name="T33" fmla="*/ 2147483647 h 46"/>
                  <a:gd name="T34" fmla="*/ 2147483647 w 34"/>
                  <a:gd name="T35" fmla="*/ 2147483647 h 46"/>
                  <a:gd name="T36" fmla="*/ 2147483647 w 34"/>
                  <a:gd name="T37" fmla="*/ 2147483647 h 46"/>
                  <a:gd name="T38" fmla="*/ 2147483647 w 34"/>
                  <a:gd name="T39" fmla="*/ 2147483647 h 46"/>
                  <a:gd name="T40" fmla="*/ 2147483647 w 34"/>
                  <a:gd name="T41" fmla="*/ 2147483647 h 46"/>
                  <a:gd name="T42" fmla="*/ 2147483647 w 34"/>
                  <a:gd name="T43" fmla="*/ 2147483647 h 46"/>
                  <a:gd name="T44" fmla="*/ 2147483647 w 34"/>
                  <a:gd name="T45" fmla="*/ 2147483647 h 46"/>
                  <a:gd name="T46" fmla="*/ 2147483647 w 34"/>
                  <a:gd name="T47" fmla="*/ 2147483647 h 46"/>
                  <a:gd name="T48" fmla="*/ 2147483647 w 34"/>
                  <a:gd name="T49" fmla="*/ 2147483647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83" name="Freeform 1782">
                <a:extLst>
                  <a:ext uri="{FF2B5EF4-FFF2-40B4-BE49-F238E27FC236}">
                    <a16:creationId xmlns:a16="http://schemas.microsoft.com/office/drawing/2014/main" xmlns="" id="{AB11E034-8322-2146-9DE2-1AAC4ECDB28C}"/>
                  </a:ext>
                </a:extLst>
              </p:cNvPr>
              <p:cNvSpPr>
                <a:spLocks/>
              </p:cNvSpPr>
              <p:nvPr/>
            </p:nvSpPr>
            <p:spPr bwMode="auto">
              <a:xfrm>
                <a:off x="2168690" y="599095"/>
                <a:ext cx="58605" cy="66315"/>
              </a:xfrm>
              <a:custGeom>
                <a:avLst/>
                <a:gdLst>
                  <a:gd name="T0" fmla="*/ 2147483647 w 58"/>
                  <a:gd name="T1" fmla="*/ 2147483647 h 67"/>
                  <a:gd name="T2" fmla="*/ 2147483647 w 58"/>
                  <a:gd name="T3" fmla="*/ 2147483647 h 67"/>
                  <a:gd name="T4" fmla="*/ 2147483647 w 58"/>
                  <a:gd name="T5" fmla="*/ 2147483647 h 67"/>
                  <a:gd name="T6" fmla="*/ 2147483647 w 58"/>
                  <a:gd name="T7" fmla="*/ 2147483647 h 67"/>
                  <a:gd name="T8" fmla="*/ 2147483647 w 58"/>
                  <a:gd name="T9" fmla="*/ 2147483647 h 67"/>
                  <a:gd name="T10" fmla="*/ 2147483647 w 58"/>
                  <a:gd name="T11" fmla="*/ 2147483647 h 67"/>
                  <a:gd name="T12" fmla="*/ 2147483647 w 58"/>
                  <a:gd name="T13" fmla="*/ 2147483647 h 67"/>
                  <a:gd name="T14" fmla="*/ 2147483647 w 58"/>
                  <a:gd name="T15" fmla="*/ 2147483647 h 67"/>
                  <a:gd name="T16" fmla="*/ 2147483647 w 58"/>
                  <a:gd name="T17" fmla="*/ 2147483647 h 67"/>
                  <a:gd name="T18" fmla="*/ 2147483647 w 58"/>
                  <a:gd name="T19" fmla="*/ 2147483647 h 67"/>
                  <a:gd name="T20" fmla="*/ 2147483647 w 58"/>
                  <a:gd name="T21" fmla="*/ 2147483647 h 67"/>
                  <a:gd name="T22" fmla="*/ 2147483647 w 58"/>
                  <a:gd name="T23" fmla="*/ 2147483647 h 67"/>
                  <a:gd name="T24" fmla="*/ 2147483647 w 58"/>
                  <a:gd name="T25" fmla="*/ 2147483647 h 67"/>
                  <a:gd name="T26" fmla="*/ 2147483647 w 58"/>
                  <a:gd name="T27" fmla="*/ 2147483647 h 67"/>
                  <a:gd name="T28" fmla="*/ 2147483647 w 58"/>
                  <a:gd name="T29" fmla="*/ 2147483647 h 67"/>
                  <a:gd name="T30" fmla="*/ 2147483647 w 58"/>
                  <a:gd name="T31" fmla="*/ 2147483647 h 67"/>
                  <a:gd name="T32" fmla="*/ 2147483647 w 58"/>
                  <a:gd name="T33" fmla="*/ 2147483647 h 67"/>
                  <a:gd name="T34" fmla="*/ 2147483647 w 58"/>
                  <a:gd name="T35" fmla="*/ 2147483647 h 67"/>
                  <a:gd name="T36" fmla="*/ 2147483647 w 58"/>
                  <a:gd name="T37" fmla="*/ 2147483647 h 67"/>
                  <a:gd name="T38" fmla="*/ 2147483647 w 58"/>
                  <a:gd name="T39" fmla="*/ 2147483647 h 67"/>
                  <a:gd name="T40" fmla="*/ 2147483647 w 58"/>
                  <a:gd name="T41" fmla="*/ 2147483647 h 67"/>
                  <a:gd name="T42" fmla="*/ 2147483647 w 58"/>
                  <a:gd name="T43" fmla="*/ 2147483647 h 67"/>
                  <a:gd name="T44" fmla="*/ 2147483647 w 58"/>
                  <a:gd name="T45" fmla="*/ 2147483647 h 67"/>
                  <a:gd name="T46" fmla="*/ 0 w 58"/>
                  <a:gd name="T47" fmla="*/ 2147483647 h 67"/>
                  <a:gd name="T48" fmla="*/ 2147483647 w 58"/>
                  <a:gd name="T49" fmla="*/ 0 h 67"/>
                  <a:gd name="T50" fmla="*/ 2147483647 w 58"/>
                  <a:gd name="T51" fmla="*/ 0 h 67"/>
                  <a:gd name="T52" fmla="*/ 2147483647 w 58"/>
                  <a:gd name="T53" fmla="*/ 0 h 67"/>
                  <a:gd name="T54" fmla="*/ 2147483647 w 58"/>
                  <a:gd name="T55" fmla="*/ 2147483647 h 67"/>
                  <a:gd name="T56" fmla="*/ 2147483647 w 58"/>
                  <a:gd name="T57" fmla="*/ 2147483647 h 67"/>
                  <a:gd name="T58" fmla="*/ 2147483647 w 58"/>
                  <a:gd name="T59" fmla="*/ 2147483647 h 67"/>
                  <a:gd name="T60" fmla="*/ 2147483647 w 58"/>
                  <a:gd name="T61" fmla="*/ 2147483647 h 67"/>
                  <a:gd name="T62" fmla="*/ 2147483647 w 58"/>
                  <a:gd name="T63" fmla="*/ 2147483647 h 67"/>
                  <a:gd name="T64" fmla="*/ 2147483647 w 58"/>
                  <a:gd name="T65" fmla="*/ 2147483647 h 67"/>
                  <a:gd name="T66" fmla="*/ 2147483647 w 58"/>
                  <a:gd name="T67" fmla="*/ 2147483647 h 67"/>
                  <a:gd name="T68" fmla="*/ 2147483647 w 58"/>
                  <a:gd name="T69" fmla="*/ 2147483647 h 67"/>
                  <a:gd name="T70" fmla="*/ 2147483647 w 58"/>
                  <a:gd name="T71" fmla="*/ 2147483647 h 67"/>
                  <a:gd name="T72" fmla="*/ 2147483647 w 58"/>
                  <a:gd name="T73" fmla="*/ 2147483647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84" name="Freeform 1783">
                <a:extLst>
                  <a:ext uri="{FF2B5EF4-FFF2-40B4-BE49-F238E27FC236}">
                    <a16:creationId xmlns:a16="http://schemas.microsoft.com/office/drawing/2014/main" xmlns="" id="{37548604-44BA-0049-9D67-3930B2A260FD}"/>
                  </a:ext>
                </a:extLst>
              </p:cNvPr>
              <p:cNvSpPr>
                <a:spLocks/>
              </p:cNvSpPr>
              <p:nvPr/>
            </p:nvSpPr>
            <p:spPr bwMode="auto">
              <a:xfrm>
                <a:off x="1932730" y="839683"/>
                <a:ext cx="262179" cy="228250"/>
              </a:xfrm>
              <a:custGeom>
                <a:avLst/>
                <a:gdLst>
                  <a:gd name="T0" fmla="*/ 2147483647 w 249"/>
                  <a:gd name="T1" fmla="*/ 2147483647 h 231"/>
                  <a:gd name="T2" fmla="*/ 2147483647 w 249"/>
                  <a:gd name="T3" fmla="*/ 2147483647 h 231"/>
                  <a:gd name="T4" fmla="*/ 2147483647 w 249"/>
                  <a:gd name="T5" fmla="*/ 2147483647 h 231"/>
                  <a:gd name="T6" fmla="*/ 2147483647 w 249"/>
                  <a:gd name="T7" fmla="*/ 2147483647 h 231"/>
                  <a:gd name="T8" fmla="*/ 2147483647 w 249"/>
                  <a:gd name="T9" fmla="*/ 2147483647 h 231"/>
                  <a:gd name="T10" fmla="*/ 2147483647 w 249"/>
                  <a:gd name="T11" fmla="*/ 2147483647 h 231"/>
                  <a:gd name="T12" fmla="*/ 2147483647 w 249"/>
                  <a:gd name="T13" fmla="*/ 2147483647 h 231"/>
                  <a:gd name="T14" fmla="*/ 2147483647 w 249"/>
                  <a:gd name="T15" fmla="*/ 2147483647 h 231"/>
                  <a:gd name="T16" fmla="*/ 2147483647 w 249"/>
                  <a:gd name="T17" fmla="*/ 2147483647 h 231"/>
                  <a:gd name="T18" fmla="*/ 2147483647 w 249"/>
                  <a:gd name="T19" fmla="*/ 2147483647 h 231"/>
                  <a:gd name="T20" fmla="*/ 2147483647 w 249"/>
                  <a:gd name="T21" fmla="*/ 2147483647 h 231"/>
                  <a:gd name="T22" fmla="*/ 2147483647 w 249"/>
                  <a:gd name="T23" fmla="*/ 2147483647 h 231"/>
                  <a:gd name="T24" fmla="*/ 2147483647 w 249"/>
                  <a:gd name="T25" fmla="*/ 2147483647 h 231"/>
                  <a:gd name="T26" fmla="*/ 2147483647 w 249"/>
                  <a:gd name="T27" fmla="*/ 2147483647 h 231"/>
                  <a:gd name="T28" fmla="*/ 2147483647 w 249"/>
                  <a:gd name="T29" fmla="*/ 2147483647 h 231"/>
                  <a:gd name="T30" fmla="*/ 2147483647 w 249"/>
                  <a:gd name="T31" fmla="*/ 2147483647 h 231"/>
                  <a:gd name="T32" fmla="*/ 2147483647 w 249"/>
                  <a:gd name="T33" fmla="*/ 2147483647 h 231"/>
                  <a:gd name="T34" fmla="*/ 2147483647 w 249"/>
                  <a:gd name="T35" fmla="*/ 2147483647 h 231"/>
                  <a:gd name="T36" fmla="*/ 2147483647 w 249"/>
                  <a:gd name="T37" fmla="*/ 2147483647 h 231"/>
                  <a:gd name="T38" fmla="*/ 2147483647 w 249"/>
                  <a:gd name="T39" fmla="*/ 2147483647 h 231"/>
                  <a:gd name="T40" fmla="*/ 2147483647 w 249"/>
                  <a:gd name="T41" fmla="*/ 2147483647 h 231"/>
                  <a:gd name="T42" fmla="*/ 2147483647 w 249"/>
                  <a:gd name="T43" fmla="*/ 2147483647 h 231"/>
                  <a:gd name="T44" fmla="*/ 2147483647 w 249"/>
                  <a:gd name="T45" fmla="*/ 2147483647 h 231"/>
                  <a:gd name="T46" fmla="*/ 2147483647 w 249"/>
                  <a:gd name="T47" fmla="*/ 2147483647 h 231"/>
                  <a:gd name="T48" fmla="*/ 2147483647 w 249"/>
                  <a:gd name="T49" fmla="*/ 2147483647 h 231"/>
                  <a:gd name="T50" fmla="*/ 2147483647 w 249"/>
                  <a:gd name="T51" fmla="*/ 2147483647 h 231"/>
                  <a:gd name="T52" fmla="*/ 2147483647 w 249"/>
                  <a:gd name="T53" fmla="*/ 2147483647 h 231"/>
                  <a:gd name="T54" fmla="*/ 2147483647 w 249"/>
                  <a:gd name="T55" fmla="*/ 2147483647 h 231"/>
                  <a:gd name="T56" fmla="*/ 2147483647 w 249"/>
                  <a:gd name="T57" fmla="*/ 2147483647 h 231"/>
                  <a:gd name="T58" fmla="*/ 2147483647 w 249"/>
                  <a:gd name="T59" fmla="*/ 2147483647 h 231"/>
                  <a:gd name="T60" fmla="*/ 2147483647 w 249"/>
                  <a:gd name="T61" fmla="*/ 2147483647 h 231"/>
                  <a:gd name="T62" fmla="*/ 2147483647 w 249"/>
                  <a:gd name="T63" fmla="*/ 2147483647 h 231"/>
                  <a:gd name="T64" fmla="*/ 2147483647 w 249"/>
                  <a:gd name="T65" fmla="*/ 2147483647 h 231"/>
                  <a:gd name="T66" fmla="*/ 2147483647 w 249"/>
                  <a:gd name="T67" fmla="*/ 2147483647 h 231"/>
                  <a:gd name="T68" fmla="*/ 2147483647 w 249"/>
                  <a:gd name="T69" fmla="*/ 2147483647 h 231"/>
                  <a:gd name="T70" fmla="*/ 2147483647 w 249"/>
                  <a:gd name="T71" fmla="*/ 2147483647 h 231"/>
                  <a:gd name="T72" fmla="*/ 2147483647 w 249"/>
                  <a:gd name="T73" fmla="*/ 2147483647 h 231"/>
                  <a:gd name="T74" fmla="*/ 2147483647 w 249"/>
                  <a:gd name="T75" fmla="*/ 2147483647 h 231"/>
                  <a:gd name="T76" fmla="*/ 2147483647 w 249"/>
                  <a:gd name="T77" fmla="*/ 2147483647 h 231"/>
                  <a:gd name="T78" fmla="*/ 2147483647 w 249"/>
                  <a:gd name="T79" fmla="*/ 2147483647 h 231"/>
                  <a:gd name="T80" fmla="*/ 2147483647 w 249"/>
                  <a:gd name="T81" fmla="*/ 2147483647 h 231"/>
                  <a:gd name="T82" fmla="*/ 2147483647 w 249"/>
                  <a:gd name="T83" fmla="*/ 2147483647 h 231"/>
                  <a:gd name="T84" fmla="*/ 2147483647 w 249"/>
                  <a:gd name="T85" fmla="*/ 2147483647 h 231"/>
                  <a:gd name="T86" fmla="*/ 2147483647 w 249"/>
                  <a:gd name="T87" fmla="*/ 2147483647 h 231"/>
                  <a:gd name="T88" fmla="*/ 2147483647 w 249"/>
                  <a:gd name="T89" fmla="*/ 2147483647 h 231"/>
                  <a:gd name="T90" fmla="*/ 2147483647 w 249"/>
                  <a:gd name="T91" fmla="*/ 2147483647 h 231"/>
                  <a:gd name="T92" fmla="*/ 2147483647 w 249"/>
                  <a:gd name="T93" fmla="*/ 2147483647 h 231"/>
                  <a:gd name="T94" fmla="*/ 2147483647 w 249"/>
                  <a:gd name="T95" fmla="*/ 2147483647 h 231"/>
                  <a:gd name="T96" fmla="*/ 2147483647 w 249"/>
                  <a:gd name="T97" fmla="*/ 2147483647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grpSp>
        <p:sp>
          <p:nvSpPr>
            <p:cNvPr id="1709" name="Freeform 1708">
              <a:extLst>
                <a:ext uri="{FF2B5EF4-FFF2-40B4-BE49-F238E27FC236}">
                  <a16:creationId xmlns:a16="http://schemas.microsoft.com/office/drawing/2014/main" xmlns="" id="{4865D67C-87C0-0B49-8466-A2D1B89C5512}"/>
                </a:ext>
              </a:extLst>
            </p:cNvPr>
            <p:cNvSpPr>
              <a:spLocks/>
            </p:cNvSpPr>
            <p:nvPr/>
          </p:nvSpPr>
          <p:spPr bwMode="auto">
            <a:xfrm>
              <a:off x="3213242" y="2759102"/>
              <a:ext cx="28385" cy="14400"/>
            </a:xfrm>
            <a:custGeom>
              <a:avLst/>
              <a:gdLst>
                <a:gd name="T0" fmla="*/ 2147483647 w 23"/>
                <a:gd name="T1" fmla="*/ 0 h 18"/>
                <a:gd name="T2" fmla="*/ 2147483647 w 23"/>
                <a:gd name="T3" fmla="*/ 2147483647 h 18"/>
                <a:gd name="T4" fmla="*/ 2147483647 w 23"/>
                <a:gd name="T5" fmla="*/ 2147483647 h 18"/>
                <a:gd name="T6" fmla="*/ 0 w 23"/>
                <a:gd name="T7" fmla="*/ 2147483647 h 18"/>
                <a:gd name="T8" fmla="*/ 2147483647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rgbClr val="009775"/>
            </a:solidFill>
            <a:ln w="3175" cap="flat" cmpd="sng">
              <a:solidFill>
                <a:schemeClr val="bg1"/>
              </a:solidFill>
              <a:prstDash val="solid"/>
              <a:round/>
              <a:headEnd type="none" w="med" len="med"/>
              <a:tailEnd type="none" w="med" len="med"/>
            </a:ln>
            <a:effectLst/>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10" name="Freeform 1709">
              <a:extLst>
                <a:ext uri="{FF2B5EF4-FFF2-40B4-BE49-F238E27FC236}">
                  <a16:creationId xmlns:a16="http://schemas.microsoft.com/office/drawing/2014/main" xmlns="" id="{08A1A5C8-B196-7643-8470-B81785B29FD4}"/>
                </a:ext>
              </a:extLst>
            </p:cNvPr>
            <p:cNvSpPr>
              <a:spLocks/>
            </p:cNvSpPr>
            <p:nvPr/>
          </p:nvSpPr>
          <p:spPr bwMode="auto">
            <a:xfrm>
              <a:off x="4024090" y="1418776"/>
              <a:ext cx="102437" cy="38396"/>
            </a:xfrm>
            <a:custGeom>
              <a:avLst/>
              <a:gdLst>
                <a:gd name="T0" fmla="*/ 2147483647 w 114"/>
                <a:gd name="T1" fmla="*/ 0 h 54"/>
                <a:gd name="T2" fmla="*/ 2147483647 w 114"/>
                <a:gd name="T3" fmla="*/ 2147483647 h 54"/>
                <a:gd name="T4" fmla="*/ 2147483647 w 114"/>
                <a:gd name="T5" fmla="*/ 2147483647 h 54"/>
                <a:gd name="T6" fmla="*/ 2147483647 w 114"/>
                <a:gd name="T7" fmla="*/ 0 h 54"/>
                <a:gd name="T8" fmla="*/ 2147483647 w 114"/>
                <a:gd name="T9" fmla="*/ 2147483647 h 54"/>
                <a:gd name="T10" fmla="*/ 2147483647 w 114"/>
                <a:gd name="T11" fmla="*/ 2147483647 h 54"/>
                <a:gd name="T12" fmla="*/ 2147483647 w 114"/>
                <a:gd name="T13" fmla="*/ 2147483647 h 54"/>
                <a:gd name="T14" fmla="*/ 2147483647 w 114"/>
                <a:gd name="T15" fmla="*/ 2147483647 h 54"/>
                <a:gd name="T16" fmla="*/ 2147483647 w 114"/>
                <a:gd name="T17" fmla="*/ 2147483647 h 54"/>
                <a:gd name="T18" fmla="*/ 2147483647 w 114"/>
                <a:gd name="T19" fmla="*/ 2147483647 h 54"/>
                <a:gd name="T20" fmla="*/ 2147483647 w 114"/>
                <a:gd name="T21" fmla="*/ 2147483647 h 54"/>
                <a:gd name="T22" fmla="*/ 0 w 114"/>
                <a:gd name="T23" fmla="*/ 2147483647 h 54"/>
                <a:gd name="T24" fmla="*/ 2147483647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11" name="Freeform 1710">
              <a:extLst>
                <a:ext uri="{FF2B5EF4-FFF2-40B4-BE49-F238E27FC236}">
                  <a16:creationId xmlns:a16="http://schemas.microsoft.com/office/drawing/2014/main" xmlns="" id="{0A92F780-AF2A-D641-9E6F-75F5318536A8}"/>
                </a:ext>
              </a:extLst>
            </p:cNvPr>
            <p:cNvSpPr>
              <a:spLocks/>
            </p:cNvSpPr>
            <p:nvPr/>
          </p:nvSpPr>
          <p:spPr bwMode="auto">
            <a:xfrm>
              <a:off x="7130495" y="3031487"/>
              <a:ext cx="167847" cy="140393"/>
            </a:xfrm>
            <a:custGeom>
              <a:avLst/>
              <a:gdLst>
                <a:gd name="T0" fmla="*/ 2147483647 w 575"/>
                <a:gd name="T1" fmla="*/ 2147483647 h 488"/>
                <a:gd name="T2" fmla="*/ 2147483647 w 575"/>
                <a:gd name="T3" fmla="*/ 2147483647 h 488"/>
                <a:gd name="T4" fmla="*/ 2147483647 w 575"/>
                <a:gd name="T5" fmla="*/ 2147483647 h 488"/>
                <a:gd name="T6" fmla="*/ 2147483647 w 575"/>
                <a:gd name="T7" fmla="*/ 2147483647 h 488"/>
                <a:gd name="T8" fmla="*/ 2147483647 w 575"/>
                <a:gd name="T9" fmla="*/ 0 h 488"/>
                <a:gd name="T10" fmla="*/ 2147483647 w 575"/>
                <a:gd name="T11" fmla="*/ 2147483647 h 488"/>
                <a:gd name="T12" fmla="*/ 0 w 575"/>
                <a:gd name="T13" fmla="*/ 2147483647 h 488"/>
                <a:gd name="T14" fmla="*/ 2147483647 w 575"/>
                <a:gd name="T15" fmla="*/ 2147483647 h 488"/>
                <a:gd name="T16" fmla="*/ 2147483647 w 575"/>
                <a:gd name="T17" fmla="*/ 2147483647 h 488"/>
                <a:gd name="T18" fmla="*/ 2147483647 w 575"/>
                <a:gd name="T19" fmla="*/ 2147483647 h 488"/>
                <a:gd name="T20" fmla="*/ 2147483647 w 575"/>
                <a:gd name="T21" fmla="*/ 2147483647 h 488"/>
                <a:gd name="T22" fmla="*/ 2147483647 w 575"/>
                <a:gd name="T23" fmla="*/ 2147483647 h 488"/>
                <a:gd name="T24" fmla="*/ 2147483647 w 575"/>
                <a:gd name="T25" fmla="*/ 2147483647 h 488"/>
                <a:gd name="T26" fmla="*/ 2147483647 w 575"/>
                <a:gd name="T27" fmla="*/ 2147483647 h 488"/>
                <a:gd name="T28" fmla="*/ 2147483647 w 575"/>
                <a:gd name="T29" fmla="*/ 2147483647 h 488"/>
                <a:gd name="T30" fmla="*/ 2147483647 w 575"/>
                <a:gd name="T31" fmla="*/ 2147483647 h 488"/>
                <a:gd name="T32" fmla="*/ 2147483647 w 575"/>
                <a:gd name="T33" fmla="*/ 2147483647 h 488"/>
                <a:gd name="T34" fmla="*/ 2147483647 w 575"/>
                <a:gd name="T35" fmla="*/ 2147483647 h 488"/>
                <a:gd name="T36" fmla="*/ 2147483647 w 575"/>
                <a:gd name="T37" fmla="*/ 2147483647 h 488"/>
                <a:gd name="T38" fmla="*/ 2147483647 w 575"/>
                <a:gd name="T39" fmla="*/ 2147483647 h 488"/>
                <a:gd name="T40" fmla="*/ 2147483647 w 575"/>
                <a:gd name="T41" fmla="*/ 2147483647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rgbClr val="009775"/>
            </a:solidFill>
            <a:ln w="3175" cap="flat" cmpd="sng">
              <a:solidFill>
                <a:schemeClr val="bg1"/>
              </a:solidFill>
              <a:prstDash val="solid"/>
              <a:round/>
              <a:headEnd type="none" w="med" len="med"/>
              <a:tailEnd type="none" w="med" len="med"/>
            </a:ln>
            <a:effectLst/>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12" name="Freeform 1711">
              <a:extLst>
                <a:ext uri="{FF2B5EF4-FFF2-40B4-BE49-F238E27FC236}">
                  <a16:creationId xmlns:a16="http://schemas.microsoft.com/office/drawing/2014/main" xmlns="" id="{15628ACF-4D16-0844-92CC-2CBEAA5421B6}"/>
                </a:ext>
              </a:extLst>
            </p:cNvPr>
            <p:cNvSpPr>
              <a:spLocks/>
            </p:cNvSpPr>
            <p:nvPr/>
          </p:nvSpPr>
          <p:spPr bwMode="auto">
            <a:xfrm>
              <a:off x="7298341" y="3065084"/>
              <a:ext cx="135759" cy="128393"/>
            </a:xfrm>
            <a:custGeom>
              <a:avLst/>
              <a:gdLst>
                <a:gd name="T0" fmla="*/ 2147483647 w 460"/>
                <a:gd name="T1" fmla="*/ 2147483647 h 443"/>
                <a:gd name="T2" fmla="*/ 2147483647 w 460"/>
                <a:gd name="T3" fmla="*/ 2147483647 h 443"/>
                <a:gd name="T4" fmla="*/ 2147483647 w 460"/>
                <a:gd name="T5" fmla="*/ 2147483647 h 443"/>
                <a:gd name="T6" fmla="*/ 2147483647 w 460"/>
                <a:gd name="T7" fmla="*/ 2147483647 h 443"/>
                <a:gd name="T8" fmla="*/ 2147483647 w 460"/>
                <a:gd name="T9" fmla="*/ 2147483647 h 443"/>
                <a:gd name="T10" fmla="*/ 2147483647 w 460"/>
                <a:gd name="T11" fmla="*/ 2147483647 h 443"/>
                <a:gd name="T12" fmla="*/ 0 w 460"/>
                <a:gd name="T13" fmla="*/ 0 h 443"/>
                <a:gd name="T14" fmla="*/ 0 w 460"/>
                <a:gd name="T15" fmla="*/ 2147483647 h 443"/>
                <a:gd name="T16" fmla="*/ 2147483647 w 460"/>
                <a:gd name="T17" fmla="*/ 2147483647 h 443"/>
                <a:gd name="T18" fmla="*/ 2147483647 w 460"/>
                <a:gd name="T19" fmla="*/ 2147483647 h 443"/>
                <a:gd name="T20" fmla="*/ 2147483647 w 460"/>
                <a:gd name="T21" fmla="*/ 2147483647 h 443"/>
                <a:gd name="T22" fmla="*/ 2147483647 w 460"/>
                <a:gd name="T23" fmla="*/ 2147483647 h 443"/>
                <a:gd name="T24" fmla="*/ 2147483647 w 460"/>
                <a:gd name="T25" fmla="*/ 2147483647 h 443"/>
                <a:gd name="T26" fmla="*/ 2147483647 w 460"/>
                <a:gd name="T27" fmla="*/ 2147483647 h 443"/>
                <a:gd name="T28" fmla="*/ 2147483647 w 460"/>
                <a:gd name="T29" fmla="*/ 2147483647 h 443"/>
                <a:gd name="T30" fmla="*/ 2147483647 w 460"/>
                <a:gd name="T31" fmla="*/ 2147483647 h 443"/>
                <a:gd name="T32" fmla="*/ 2147483647 w 460"/>
                <a:gd name="T33" fmla="*/ 2147483647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grpSp>
          <p:nvGrpSpPr>
            <p:cNvPr id="1713" name="Group 1712">
              <a:extLst>
                <a:ext uri="{FF2B5EF4-FFF2-40B4-BE49-F238E27FC236}">
                  <a16:creationId xmlns:a16="http://schemas.microsoft.com/office/drawing/2014/main" xmlns="" id="{B21F3937-72D5-1B40-8C19-062A8F0B288F}"/>
                </a:ext>
              </a:extLst>
            </p:cNvPr>
            <p:cNvGrpSpPr>
              <a:grpSpLocks/>
            </p:cNvGrpSpPr>
            <p:nvPr/>
          </p:nvGrpSpPr>
          <p:grpSpPr bwMode="auto">
            <a:xfrm>
              <a:off x="4391872" y="1712757"/>
              <a:ext cx="194998" cy="278385"/>
              <a:chOff x="2201" y="1250"/>
              <a:chExt cx="133" cy="193"/>
            </a:xfrm>
            <a:solidFill>
              <a:schemeClr val="accent1"/>
            </a:solidFill>
          </p:grpSpPr>
          <p:sp>
            <p:nvSpPr>
              <p:cNvPr id="1765" name="Freeform 1764">
                <a:extLst>
                  <a:ext uri="{FF2B5EF4-FFF2-40B4-BE49-F238E27FC236}">
                    <a16:creationId xmlns:a16="http://schemas.microsoft.com/office/drawing/2014/main" xmlns="" id="{65105739-9767-D444-ABE4-CDECFD3674C2}"/>
                  </a:ext>
                </a:extLst>
              </p:cNvPr>
              <p:cNvSpPr>
                <a:spLocks/>
              </p:cNvSpPr>
              <p:nvPr/>
            </p:nvSpPr>
            <p:spPr bwMode="auto">
              <a:xfrm>
                <a:off x="2234" y="1250"/>
                <a:ext cx="100" cy="193"/>
              </a:xfrm>
              <a:custGeom>
                <a:avLst/>
                <a:gdLst>
                  <a:gd name="T0" fmla="*/ 31321 w 24"/>
                  <a:gd name="T1" fmla="*/ 168050 h 47"/>
                  <a:gd name="T2" fmla="*/ 21408 w 24"/>
                  <a:gd name="T3" fmla="*/ 158642 h 47"/>
                  <a:gd name="T4" fmla="*/ 52742 w 24"/>
                  <a:gd name="T5" fmla="*/ 139046 h 47"/>
                  <a:gd name="T6" fmla="*/ 47604 w 24"/>
                  <a:gd name="T7" fmla="*/ 120280 h 47"/>
                  <a:gd name="T8" fmla="*/ 41596 w 24"/>
                  <a:gd name="T9" fmla="*/ 105189 h 47"/>
                  <a:gd name="T10" fmla="*/ 16283 w 24"/>
                  <a:gd name="T11" fmla="*/ 105189 h 47"/>
                  <a:gd name="T12" fmla="*/ 21408 w 24"/>
                  <a:gd name="T13" fmla="*/ 77060 h 47"/>
                  <a:gd name="T14" fmla="*/ 5138 w 24"/>
                  <a:gd name="T15" fmla="*/ 86419 h 47"/>
                  <a:gd name="T16" fmla="*/ 0 w 24"/>
                  <a:gd name="T17" fmla="*/ 61969 h 47"/>
                  <a:gd name="T18" fmla="*/ 0 w 24"/>
                  <a:gd name="T19" fmla="*/ 38633 h 47"/>
                  <a:gd name="T20" fmla="*/ 5138 w 24"/>
                  <a:gd name="T21" fmla="*/ 18766 h 47"/>
                  <a:gd name="T22" fmla="*/ 26546 w 24"/>
                  <a:gd name="T23" fmla="*/ 0 h 47"/>
                  <a:gd name="T24" fmla="*/ 41596 w 24"/>
                  <a:gd name="T25" fmla="*/ 4570 h 47"/>
                  <a:gd name="T26" fmla="*/ 36458 w 24"/>
                  <a:gd name="T27" fmla="*/ 29291 h 47"/>
                  <a:gd name="T28" fmla="*/ 67846 w 24"/>
                  <a:gd name="T29" fmla="*/ 29291 h 47"/>
                  <a:gd name="T30" fmla="*/ 57867 w 24"/>
                  <a:gd name="T31" fmla="*/ 52627 h 47"/>
                  <a:gd name="T32" fmla="*/ 47604 w 24"/>
                  <a:gd name="T33" fmla="*/ 72490 h 47"/>
                  <a:gd name="T34" fmla="*/ 67846 w 24"/>
                  <a:gd name="T35" fmla="*/ 81631 h 47"/>
                  <a:gd name="T36" fmla="*/ 89200 w 24"/>
                  <a:gd name="T37" fmla="*/ 115710 h 47"/>
                  <a:gd name="T38" fmla="*/ 99183 w 24"/>
                  <a:gd name="T39" fmla="*/ 139046 h 47"/>
                  <a:gd name="T40" fmla="*/ 99183 w 24"/>
                  <a:gd name="T41" fmla="*/ 152959 h 47"/>
                  <a:gd name="T42" fmla="*/ 120592 w 24"/>
                  <a:gd name="T43" fmla="*/ 152959 h 47"/>
                  <a:gd name="T44" fmla="*/ 115450 w 24"/>
                  <a:gd name="T45" fmla="*/ 186820 h 47"/>
                  <a:gd name="T46" fmla="*/ 125729 w 24"/>
                  <a:gd name="T47" fmla="*/ 191386 h 47"/>
                  <a:gd name="T48" fmla="*/ 89200 w 24"/>
                  <a:gd name="T49" fmla="*/ 206699 h 47"/>
                  <a:gd name="T50" fmla="*/ 57867 w 24"/>
                  <a:gd name="T51" fmla="*/ 211269 h 47"/>
                  <a:gd name="T52" fmla="*/ 41596 w 24"/>
                  <a:gd name="T53" fmla="*/ 216107 h 47"/>
                  <a:gd name="T54" fmla="*/ 21408 w 24"/>
                  <a:gd name="T55" fmla="*/ 216107 h 47"/>
                  <a:gd name="T56" fmla="*/ 5138 w 24"/>
                  <a:gd name="T57" fmla="*/ 220677 h 47"/>
                  <a:gd name="T58" fmla="*/ 26546 w 24"/>
                  <a:gd name="T59" fmla="*/ 200728 h 47"/>
                  <a:gd name="T60" fmla="*/ 31321 w 24"/>
                  <a:gd name="T61" fmla="*/ 182249 h 47"/>
                  <a:gd name="T62" fmla="*/ 16283 w 24"/>
                  <a:gd name="T63" fmla="*/ 177408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66" name="Freeform 1765">
                <a:extLst>
                  <a:ext uri="{FF2B5EF4-FFF2-40B4-BE49-F238E27FC236}">
                    <a16:creationId xmlns:a16="http://schemas.microsoft.com/office/drawing/2014/main" xmlns="" id="{E94B7230-E7C7-D54D-ABAC-9B88E19C8CFB}"/>
                  </a:ext>
                </a:extLst>
              </p:cNvPr>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grpSp>
        <p:sp>
          <p:nvSpPr>
            <p:cNvPr id="1714" name="Freeform 1713">
              <a:extLst>
                <a:ext uri="{FF2B5EF4-FFF2-40B4-BE49-F238E27FC236}">
                  <a16:creationId xmlns:a16="http://schemas.microsoft.com/office/drawing/2014/main" xmlns="" id="{D523E2C4-25A2-4B48-A0BD-EC3D1C640160}"/>
                </a:ext>
              </a:extLst>
            </p:cNvPr>
            <p:cNvSpPr>
              <a:spLocks/>
            </p:cNvSpPr>
            <p:nvPr/>
          </p:nvSpPr>
          <p:spPr bwMode="auto">
            <a:xfrm>
              <a:off x="5155824" y="2354722"/>
              <a:ext cx="56771" cy="33598"/>
            </a:xfrm>
            <a:custGeom>
              <a:avLst/>
              <a:gdLst>
                <a:gd name="T0" fmla="*/ 0 w 46"/>
                <a:gd name="T1" fmla="*/ 2147483647 h 28"/>
                <a:gd name="T2" fmla="*/ 2147483647 w 46"/>
                <a:gd name="T3" fmla="*/ 2147483647 h 28"/>
                <a:gd name="T4" fmla="*/ 2147483647 w 46"/>
                <a:gd name="T5" fmla="*/ 2147483647 h 28"/>
                <a:gd name="T6" fmla="*/ 2147483647 w 46"/>
                <a:gd name="T7" fmla="*/ 2147483647 h 28"/>
                <a:gd name="T8" fmla="*/ 2147483647 w 46"/>
                <a:gd name="T9" fmla="*/ 2147483647 h 28"/>
                <a:gd name="T10" fmla="*/ 2147483647 w 46"/>
                <a:gd name="T11" fmla="*/ 0 h 28"/>
                <a:gd name="T12" fmla="*/ 2147483647 w 46"/>
                <a:gd name="T13" fmla="*/ 2147483647 h 28"/>
                <a:gd name="T14" fmla="*/ 2147483647 w 46"/>
                <a:gd name="T15" fmla="*/ 2147483647 h 28"/>
                <a:gd name="T16" fmla="*/ 2147483647 w 46"/>
                <a:gd name="T17" fmla="*/ 2147483647 h 28"/>
                <a:gd name="T18" fmla="*/ 2147483647 w 46"/>
                <a:gd name="T19" fmla="*/ 2147483647 h 28"/>
                <a:gd name="T20" fmla="*/ 2147483647 w 46"/>
                <a:gd name="T21" fmla="*/ 2147483647 h 28"/>
                <a:gd name="T22" fmla="*/ 2147483647 w 46"/>
                <a:gd name="T23" fmla="*/ 2147483647 h 28"/>
                <a:gd name="T24" fmla="*/ 2147483647 w 46"/>
                <a:gd name="T25" fmla="*/ 2147483647 h 28"/>
                <a:gd name="T26" fmla="*/ 2147483647 w 46"/>
                <a:gd name="T27" fmla="*/ 2147483647 h 28"/>
                <a:gd name="T28" fmla="*/ 0 w 46"/>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15" name="Freeform 1714">
              <a:extLst>
                <a:ext uri="{FF2B5EF4-FFF2-40B4-BE49-F238E27FC236}">
                  <a16:creationId xmlns:a16="http://schemas.microsoft.com/office/drawing/2014/main" xmlns="" id="{C9629747-4488-3344-8702-5EF1996A8E44}"/>
                </a:ext>
              </a:extLst>
            </p:cNvPr>
            <p:cNvSpPr>
              <a:spLocks/>
            </p:cNvSpPr>
            <p:nvPr/>
          </p:nvSpPr>
          <p:spPr bwMode="auto">
            <a:xfrm>
              <a:off x="5985186" y="1882938"/>
              <a:ext cx="1172460" cy="791955"/>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rgbClr val="009775"/>
            </a:solidFill>
            <a:ln w="3175" cap="flat" cmpd="sng">
              <a:solidFill>
                <a:schemeClr val="bg1"/>
              </a:solidFill>
              <a:prstDash val="solid"/>
              <a:round/>
              <a:headEnd type="none" w="med" len="med"/>
              <a:tailEnd type="none" w="med" len="med"/>
            </a:ln>
            <a:effectLst/>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16" name="Freeform 1715">
              <a:extLst>
                <a:ext uri="{FF2B5EF4-FFF2-40B4-BE49-F238E27FC236}">
                  <a16:creationId xmlns:a16="http://schemas.microsoft.com/office/drawing/2014/main" xmlns="" id="{F364D8A8-35F7-9849-A261-BCC051DAE4EC}"/>
                </a:ext>
              </a:extLst>
            </p:cNvPr>
            <p:cNvSpPr>
              <a:spLocks/>
            </p:cNvSpPr>
            <p:nvPr/>
          </p:nvSpPr>
          <p:spPr bwMode="auto">
            <a:xfrm>
              <a:off x="6132159" y="2960898"/>
              <a:ext cx="44430" cy="51597"/>
            </a:xfrm>
            <a:custGeom>
              <a:avLst/>
              <a:gdLst>
                <a:gd name="T0" fmla="*/ 2147483647 w 42"/>
                <a:gd name="T1" fmla="*/ 0 h 54"/>
                <a:gd name="T2" fmla="*/ 0 w 42"/>
                <a:gd name="T3" fmla="*/ 2147483647 h 54"/>
                <a:gd name="T4" fmla="*/ 2147483647 w 42"/>
                <a:gd name="T5" fmla="*/ 2147483647 h 54"/>
                <a:gd name="T6" fmla="*/ 2147483647 w 42"/>
                <a:gd name="T7" fmla="*/ 2147483647 h 54"/>
                <a:gd name="T8" fmla="*/ 2147483647 w 42"/>
                <a:gd name="T9" fmla="*/ 2147483647 h 54"/>
                <a:gd name="T10" fmla="*/ 2147483647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rgbClr val="009775"/>
            </a:solidFill>
            <a:ln w="3175" cap="flat" cmpd="sng">
              <a:solidFill>
                <a:schemeClr val="bg1"/>
              </a:solidFill>
              <a:prstDash val="solid"/>
              <a:round/>
              <a:headEnd type="none" w="med" len="med"/>
              <a:tailEnd type="none" w="med" len="med"/>
            </a:ln>
            <a:effectLst/>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17" name="Freeform 1716">
              <a:extLst>
                <a:ext uri="{FF2B5EF4-FFF2-40B4-BE49-F238E27FC236}">
                  <a16:creationId xmlns:a16="http://schemas.microsoft.com/office/drawing/2014/main" xmlns="" id="{1E69A24B-FA2F-964D-B9F5-E802277EDC89}"/>
                </a:ext>
              </a:extLst>
            </p:cNvPr>
            <p:cNvSpPr>
              <a:spLocks/>
            </p:cNvSpPr>
            <p:nvPr/>
          </p:nvSpPr>
          <p:spPr bwMode="auto">
            <a:xfrm>
              <a:off x="6656574" y="2682304"/>
              <a:ext cx="41961" cy="40798"/>
            </a:xfrm>
            <a:custGeom>
              <a:avLst/>
              <a:gdLst>
                <a:gd name="T0" fmla="*/ 0 w 42"/>
                <a:gd name="T1" fmla="*/ 2147483647 h 42"/>
                <a:gd name="T2" fmla="*/ 2147483647 w 42"/>
                <a:gd name="T3" fmla="*/ 2147483647 h 42"/>
                <a:gd name="T4" fmla="*/ 2147483647 w 42"/>
                <a:gd name="T5" fmla="*/ 0 h 42"/>
                <a:gd name="T6" fmla="*/ 2147483647 w 42"/>
                <a:gd name="T7" fmla="*/ 2147483647 h 42"/>
                <a:gd name="T8" fmla="*/ 2147483647 w 42"/>
                <a:gd name="T9" fmla="*/ 2147483647 h 42"/>
                <a:gd name="T10" fmla="*/ 2147483647 w 42"/>
                <a:gd name="T11" fmla="*/ 2147483647 h 42"/>
                <a:gd name="T12" fmla="*/ 0 w 42"/>
                <a:gd name="T13" fmla="*/ 2147483647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2"/>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18" name="Freeform 1717">
              <a:extLst>
                <a:ext uri="{FF2B5EF4-FFF2-40B4-BE49-F238E27FC236}">
                  <a16:creationId xmlns:a16="http://schemas.microsoft.com/office/drawing/2014/main" xmlns="" id="{33A0E6C5-15A6-6344-BCB9-CDB0DBDAF7BF}"/>
                </a:ext>
              </a:extLst>
            </p:cNvPr>
            <p:cNvSpPr>
              <a:spLocks/>
            </p:cNvSpPr>
            <p:nvPr/>
          </p:nvSpPr>
          <p:spPr bwMode="auto">
            <a:xfrm>
              <a:off x="6882427" y="2581511"/>
              <a:ext cx="24684" cy="70797"/>
            </a:xfrm>
            <a:custGeom>
              <a:avLst/>
              <a:gdLst>
                <a:gd name="T0" fmla="*/ 0 w 24"/>
                <a:gd name="T1" fmla="*/ 2147483647 h 72"/>
                <a:gd name="T2" fmla="*/ 0 w 24"/>
                <a:gd name="T3" fmla="*/ 2147483647 h 72"/>
                <a:gd name="T4" fmla="*/ 2147483647 w 24"/>
                <a:gd name="T5" fmla="*/ 0 h 72"/>
                <a:gd name="T6" fmla="*/ 2147483647 w 24"/>
                <a:gd name="T7" fmla="*/ 2147483647 h 72"/>
                <a:gd name="T8" fmla="*/ 2147483647 w 24"/>
                <a:gd name="T9" fmla="*/ 2147483647 h 72"/>
                <a:gd name="T10" fmla="*/ 0 w 24"/>
                <a:gd name="T11" fmla="*/ 2147483647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19" name="Freeform 1718">
              <a:extLst>
                <a:ext uri="{FF2B5EF4-FFF2-40B4-BE49-F238E27FC236}">
                  <a16:creationId xmlns:a16="http://schemas.microsoft.com/office/drawing/2014/main" xmlns="" id="{3E568734-B739-C64A-968F-9B322D6EF18D}"/>
                </a:ext>
              </a:extLst>
            </p:cNvPr>
            <p:cNvSpPr>
              <a:spLocks/>
            </p:cNvSpPr>
            <p:nvPr/>
          </p:nvSpPr>
          <p:spPr bwMode="auto">
            <a:xfrm>
              <a:off x="7065083" y="2397920"/>
              <a:ext cx="35791" cy="52798"/>
            </a:xfrm>
            <a:custGeom>
              <a:avLst/>
              <a:gdLst>
                <a:gd name="T0" fmla="*/ 0 w 36"/>
                <a:gd name="T1" fmla="*/ 2147483647 h 54"/>
                <a:gd name="T2" fmla="*/ 2147483647 w 36"/>
                <a:gd name="T3" fmla="*/ 2147483647 h 54"/>
                <a:gd name="T4" fmla="*/ 2147483647 w 36"/>
                <a:gd name="T5" fmla="*/ 2147483647 h 54"/>
                <a:gd name="T6" fmla="*/ 2147483647 w 36"/>
                <a:gd name="T7" fmla="*/ 2147483647 h 54"/>
                <a:gd name="T8" fmla="*/ 2147483647 w 36"/>
                <a:gd name="T9" fmla="*/ 2147483647 h 54"/>
                <a:gd name="T10" fmla="*/ 2147483647 w 36"/>
                <a:gd name="T11" fmla="*/ 0 h 54"/>
                <a:gd name="T12" fmla="*/ 0 w 36"/>
                <a:gd name="T13" fmla="*/ 214748364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20" name="Freeform 1719">
              <a:extLst>
                <a:ext uri="{FF2B5EF4-FFF2-40B4-BE49-F238E27FC236}">
                  <a16:creationId xmlns:a16="http://schemas.microsoft.com/office/drawing/2014/main" xmlns="" id="{DD81D107-F942-5340-9090-F3A29D8D34AB}"/>
                </a:ext>
              </a:extLst>
            </p:cNvPr>
            <p:cNvSpPr>
              <a:spLocks/>
            </p:cNvSpPr>
            <p:nvPr/>
          </p:nvSpPr>
          <p:spPr bwMode="auto">
            <a:xfrm>
              <a:off x="7108279" y="2126735"/>
              <a:ext cx="267815" cy="283184"/>
            </a:xfrm>
            <a:custGeom>
              <a:avLst/>
              <a:gdLst>
                <a:gd name="T0" fmla="*/ 2147483647 w 264"/>
                <a:gd name="T1" fmla="*/ 2147483647 h 289"/>
                <a:gd name="T2" fmla="*/ 2147483647 w 264"/>
                <a:gd name="T3" fmla="*/ 2147483647 h 289"/>
                <a:gd name="T4" fmla="*/ 2147483647 w 264"/>
                <a:gd name="T5" fmla="*/ 2147483647 h 289"/>
                <a:gd name="T6" fmla="*/ 2147483647 w 264"/>
                <a:gd name="T7" fmla="*/ 2147483647 h 289"/>
                <a:gd name="T8" fmla="*/ 2147483647 w 264"/>
                <a:gd name="T9" fmla="*/ 2147483647 h 289"/>
                <a:gd name="T10" fmla="*/ 2147483647 w 264"/>
                <a:gd name="T11" fmla="*/ 2147483647 h 289"/>
                <a:gd name="T12" fmla="*/ 2147483647 w 264"/>
                <a:gd name="T13" fmla="*/ 2147483647 h 289"/>
                <a:gd name="T14" fmla="*/ 2147483647 w 264"/>
                <a:gd name="T15" fmla="*/ 2147483647 h 289"/>
                <a:gd name="T16" fmla="*/ 2147483647 w 264"/>
                <a:gd name="T17" fmla="*/ 2147483647 h 289"/>
                <a:gd name="T18" fmla="*/ 2147483647 w 264"/>
                <a:gd name="T19" fmla="*/ 2147483647 h 289"/>
                <a:gd name="T20" fmla="*/ 2147483647 w 264"/>
                <a:gd name="T21" fmla="*/ 0 h 289"/>
                <a:gd name="T22" fmla="*/ 2147483647 w 264"/>
                <a:gd name="T23" fmla="*/ 2147483647 h 289"/>
                <a:gd name="T24" fmla="*/ 2147483647 w 264"/>
                <a:gd name="T25" fmla="*/ 2147483647 h 289"/>
                <a:gd name="T26" fmla="*/ 2147483647 w 264"/>
                <a:gd name="T27" fmla="*/ 2147483647 h 289"/>
                <a:gd name="T28" fmla="*/ 2147483647 w 264"/>
                <a:gd name="T29" fmla="*/ 2147483647 h 289"/>
                <a:gd name="T30" fmla="*/ 2147483647 w 264"/>
                <a:gd name="T31" fmla="*/ 2147483647 h 289"/>
                <a:gd name="T32" fmla="*/ 2147483647 w 264"/>
                <a:gd name="T33" fmla="*/ 2147483647 h 289"/>
                <a:gd name="T34" fmla="*/ 2147483647 w 264"/>
                <a:gd name="T35" fmla="*/ 2147483647 h 289"/>
                <a:gd name="T36" fmla="*/ 2147483647 w 264"/>
                <a:gd name="T37" fmla="*/ 2147483647 h 289"/>
                <a:gd name="T38" fmla="*/ 2147483647 w 264"/>
                <a:gd name="T39" fmla="*/ 2147483647 h 289"/>
                <a:gd name="T40" fmla="*/ 2147483647 w 264"/>
                <a:gd name="T41" fmla="*/ 2147483647 h 289"/>
                <a:gd name="T42" fmla="*/ 2147483647 w 264"/>
                <a:gd name="T43" fmla="*/ 2147483647 h 289"/>
                <a:gd name="T44" fmla="*/ 2147483647 w 264"/>
                <a:gd name="T45" fmla="*/ 2147483647 h 289"/>
                <a:gd name="T46" fmla="*/ 2147483647 w 264"/>
                <a:gd name="T47" fmla="*/ 2147483647 h 289"/>
                <a:gd name="T48" fmla="*/ 2147483647 w 264"/>
                <a:gd name="T49" fmla="*/ 2147483647 h 289"/>
                <a:gd name="T50" fmla="*/ 2147483647 w 264"/>
                <a:gd name="T51" fmla="*/ 2147483647 h 289"/>
                <a:gd name="T52" fmla="*/ 2147483647 w 264"/>
                <a:gd name="T53" fmla="*/ 2147483647 h 289"/>
                <a:gd name="T54" fmla="*/ 2147483647 w 264"/>
                <a:gd name="T55" fmla="*/ 2147483647 h 289"/>
                <a:gd name="T56" fmla="*/ 2147483647 w 264"/>
                <a:gd name="T57" fmla="*/ 2147483647 h 289"/>
                <a:gd name="T58" fmla="*/ 2147483647 w 264"/>
                <a:gd name="T59" fmla="*/ 2147483647 h 289"/>
                <a:gd name="T60" fmla="*/ 2147483647 w 264"/>
                <a:gd name="T61" fmla="*/ 2147483647 h 289"/>
                <a:gd name="T62" fmla="*/ 2147483647 w 264"/>
                <a:gd name="T63" fmla="*/ 2147483647 h 289"/>
                <a:gd name="T64" fmla="*/ 2147483647 w 264"/>
                <a:gd name="T65" fmla="*/ 2147483647 h 289"/>
                <a:gd name="T66" fmla="*/ 0 w 264"/>
                <a:gd name="T67" fmla="*/ 2147483647 h 289"/>
                <a:gd name="T68" fmla="*/ 2147483647 w 264"/>
                <a:gd name="T69" fmla="*/ 2147483647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21" name="Freeform 1720">
              <a:extLst>
                <a:ext uri="{FF2B5EF4-FFF2-40B4-BE49-F238E27FC236}">
                  <a16:creationId xmlns:a16="http://schemas.microsoft.com/office/drawing/2014/main" xmlns="" id="{63BC1AF4-21E3-D844-A9DF-4969719E7CE5}"/>
                </a:ext>
              </a:extLst>
            </p:cNvPr>
            <p:cNvSpPr>
              <a:spLocks/>
            </p:cNvSpPr>
            <p:nvPr/>
          </p:nvSpPr>
          <p:spPr bwMode="auto">
            <a:xfrm>
              <a:off x="7297107" y="1866350"/>
              <a:ext cx="48133" cy="231587"/>
            </a:xfrm>
            <a:custGeom>
              <a:avLst/>
              <a:gdLst>
                <a:gd name="T0" fmla="*/ 2147483647 w 48"/>
                <a:gd name="T1" fmla="*/ 2147483647 h 234"/>
                <a:gd name="T2" fmla="*/ 2147483647 w 48"/>
                <a:gd name="T3" fmla="*/ 2147483647 h 234"/>
                <a:gd name="T4" fmla="*/ 2147483647 w 48"/>
                <a:gd name="T5" fmla="*/ 2147483647 h 234"/>
                <a:gd name="T6" fmla="*/ 0 w 48"/>
                <a:gd name="T7" fmla="*/ 2147483647 h 234"/>
                <a:gd name="T8" fmla="*/ 2147483647 w 48"/>
                <a:gd name="T9" fmla="*/ 2147483647 h 234"/>
                <a:gd name="T10" fmla="*/ 2147483647 w 48"/>
                <a:gd name="T11" fmla="*/ 0 h 234"/>
                <a:gd name="T12" fmla="*/ 2147483647 w 48"/>
                <a:gd name="T13" fmla="*/ 2147483647 h 234"/>
                <a:gd name="T14" fmla="*/ 2147483647 w 48"/>
                <a:gd name="T15" fmla="*/ 2147483647 h 234"/>
                <a:gd name="T16" fmla="*/ 2147483647 w 48"/>
                <a:gd name="T17" fmla="*/ 2147483647 h 234"/>
                <a:gd name="T18" fmla="*/ 2147483647 w 48"/>
                <a:gd name="T19" fmla="*/ 2147483647 h 234"/>
                <a:gd name="T20" fmla="*/ 2147483647 w 48"/>
                <a:gd name="T21" fmla="*/ 2147483647 h 234"/>
                <a:gd name="T22" fmla="*/ 2147483647 w 48"/>
                <a:gd name="T23" fmla="*/ 2147483647 h 234"/>
                <a:gd name="T24" fmla="*/ 2147483647 w 48"/>
                <a:gd name="T25" fmla="*/ 2147483647 h 234"/>
                <a:gd name="T26" fmla="*/ 2147483647 w 48"/>
                <a:gd name="T27" fmla="*/ 2147483647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22" name="Freeform 1721">
              <a:extLst>
                <a:ext uri="{FF2B5EF4-FFF2-40B4-BE49-F238E27FC236}">
                  <a16:creationId xmlns:a16="http://schemas.microsoft.com/office/drawing/2014/main" xmlns="" id="{58E780E5-9588-6E4A-8E0E-865E7EC8D06E}"/>
                </a:ext>
              </a:extLst>
            </p:cNvPr>
            <p:cNvSpPr>
              <a:spLocks/>
            </p:cNvSpPr>
            <p:nvPr/>
          </p:nvSpPr>
          <p:spPr bwMode="auto">
            <a:xfrm>
              <a:off x="6868851" y="2717102"/>
              <a:ext cx="109840" cy="147591"/>
            </a:xfrm>
            <a:custGeom>
              <a:avLst/>
              <a:gdLst>
                <a:gd name="T0" fmla="*/ 2147483647 w 108"/>
                <a:gd name="T1" fmla="*/ 2147483647 h 151"/>
                <a:gd name="T2" fmla="*/ 0 w 108"/>
                <a:gd name="T3" fmla="*/ 2147483647 h 151"/>
                <a:gd name="T4" fmla="*/ 2147483647 w 108"/>
                <a:gd name="T5" fmla="*/ 2147483647 h 151"/>
                <a:gd name="T6" fmla="*/ 2147483647 w 108"/>
                <a:gd name="T7" fmla="*/ 2147483647 h 151"/>
                <a:gd name="T8" fmla="*/ 2147483647 w 108"/>
                <a:gd name="T9" fmla="*/ 2147483647 h 151"/>
                <a:gd name="T10" fmla="*/ 2147483647 w 108"/>
                <a:gd name="T11" fmla="*/ 2147483647 h 151"/>
                <a:gd name="T12" fmla="*/ 2147483647 w 108"/>
                <a:gd name="T13" fmla="*/ 2147483647 h 151"/>
                <a:gd name="T14" fmla="*/ 2147483647 w 108"/>
                <a:gd name="T15" fmla="*/ 2147483647 h 151"/>
                <a:gd name="T16" fmla="*/ 2147483647 w 108"/>
                <a:gd name="T17" fmla="*/ 2147483647 h 151"/>
                <a:gd name="T18" fmla="*/ 2147483647 w 108"/>
                <a:gd name="T19" fmla="*/ 2147483647 h 151"/>
                <a:gd name="T20" fmla="*/ 2147483647 w 108"/>
                <a:gd name="T21" fmla="*/ 2147483647 h 151"/>
                <a:gd name="T22" fmla="*/ 2147483647 w 108"/>
                <a:gd name="T23" fmla="*/ 2147483647 h 151"/>
                <a:gd name="T24" fmla="*/ 2147483647 w 108"/>
                <a:gd name="T25" fmla="*/ 2147483647 h 151"/>
                <a:gd name="T26" fmla="*/ 2147483647 w 108"/>
                <a:gd name="T27" fmla="*/ 0 h 151"/>
                <a:gd name="T28" fmla="*/ 2147483647 w 108"/>
                <a:gd name="T29" fmla="*/ 2147483647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23" name="Freeform 1722">
              <a:extLst>
                <a:ext uri="{FF2B5EF4-FFF2-40B4-BE49-F238E27FC236}">
                  <a16:creationId xmlns:a16="http://schemas.microsoft.com/office/drawing/2014/main" xmlns="" id="{47F834FB-4D0A-1340-9523-158FFFA1DE05}"/>
                </a:ext>
              </a:extLst>
            </p:cNvPr>
            <p:cNvSpPr>
              <a:spLocks/>
            </p:cNvSpPr>
            <p:nvPr/>
          </p:nvSpPr>
          <p:spPr bwMode="auto">
            <a:xfrm>
              <a:off x="6913280" y="2888693"/>
              <a:ext cx="90094" cy="69596"/>
            </a:xfrm>
            <a:custGeom>
              <a:avLst/>
              <a:gdLst>
                <a:gd name="T0" fmla="*/ 0 w 90"/>
                <a:gd name="T1" fmla="*/ 2147483647 h 72"/>
                <a:gd name="T2" fmla="*/ 2147483647 w 90"/>
                <a:gd name="T3" fmla="*/ 2147483647 h 72"/>
                <a:gd name="T4" fmla="*/ 2147483647 w 90"/>
                <a:gd name="T5" fmla="*/ 2147483647 h 72"/>
                <a:gd name="T6" fmla="*/ 2147483647 w 90"/>
                <a:gd name="T7" fmla="*/ 0 h 72"/>
                <a:gd name="T8" fmla="*/ 2147483647 w 90"/>
                <a:gd name="T9" fmla="*/ 2147483647 h 72"/>
                <a:gd name="T10" fmla="*/ 2147483647 w 90"/>
                <a:gd name="T11" fmla="*/ 2147483647 h 72"/>
                <a:gd name="T12" fmla="*/ 2147483647 w 90"/>
                <a:gd name="T13" fmla="*/ 2147483647 h 72"/>
                <a:gd name="T14" fmla="*/ 2147483647 w 90"/>
                <a:gd name="T15" fmla="*/ 2147483647 h 72"/>
                <a:gd name="T16" fmla="*/ 2147483647 w 90"/>
                <a:gd name="T17" fmla="*/ 2147483647 h 72"/>
                <a:gd name="T18" fmla="*/ 0 w 90"/>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24" name="Freeform 1723">
              <a:extLst>
                <a:ext uri="{FF2B5EF4-FFF2-40B4-BE49-F238E27FC236}">
                  <a16:creationId xmlns:a16="http://schemas.microsoft.com/office/drawing/2014/main" xmlns="" id="{AB95E6DB-6EEA-EE44-B558-C5522C7566DD}"/>
                </a:ext>
              </a:extLst>
            </p:cNvPr>
            <p:cNvSpPr>
              <a:spLocks/>
            </p:cNvSpPr>
            <p:nvPr/>
          </p:nvSpPr>
          <p:spPr bwMode="auto">
            <a:xfrm>
              <a:off x="6257937" y="1926347"/>
              <a:ext cx="604742" cy="295183"/>
            </a:xfrm>
            <a:custGeom>
              <a:avLst/>
              <a:gdLst>
                <a:gd name="T0" fmla="*/ 2147483647 w 595"/>
                <a:gd name="T1" fmla="*/ 2147483647 h 301"/>
                <a:gd name="T2" fmla="*/ 2147483647 w 595"/>
                <a:gd name="T3" fmla="*/ 2147483647 h 301"/>
                <a:gd name="T4" fmla="*/ 2147483647 w 595"/>
                <a:gd name="T5" fmla="*/ 2147483647 h 301"/>
                <a:gd name="T6" fmla="*/ 2147483647 w 595"/>
                <a:gd name="T7" fmla="*/ 2147483647 h 301"/>
                <a:gd name="T8" fmla="*/ 2147483647 w 595"/>
                <a:gd name="T9" fmla="*/ 2147483647 h 301"/>
                <a:gd name="T10" fmla="*/ 2147483647 w 595"/>
                <a:gd name="T11" fmla="*/ 2147483647 h 301"/>
                <a:gd name="T12" fmla="*/ 2147483647 w 595"/>
                <a:gd name="T13" fmla="*/ 2147483647 h 301"/>
                <a:gd name="T14" fmla="*/ 2147483647 w 595"/>
                <a:gd name="T15" fmla="*/ 2147483647 h 301"/>
                <a:gd name="T16" fmla="*/ 2147483647 w 595"/>
                <a:gd name="T17" fmla="*/ 2147483647 h 301"/>
                <a:gd name="T18" fmla="*/ 2147483647 w 595"/>
                <a:gd name="T19" fmla="*/ 2147483647 h 301"/>
                <a:gd name="T20" fmla="*/ 2147483647 w 595"/>
                <a:gd name="T21" fmla="*/ 2147483647 h 301"/>
                <a:gd name="T22" fmla="*/ 2147483647 w 595"/>
                <a:gd name="T23" fmla="*/ 2147483647 h 301"/>
                <a:gd name="T24" fmla="*/ 2147483647 w 595"/>
                <a:gd name="T25" fmla="*/ 2147483647 h 301"/>
                <a:gd name="T26" fmla="*/ 2147483647 w 595"/>
                <a:gd name="T27" fmla="*/ 2147483647 h 301"/>
                <a:gd name="T28" fmla="*/ 2147483647 w 595"/>
                <a:gd name="T29" fmla="*/ 2147483647 h 301"/>
                <a:gd name="T30" fmla="*/ 2147483647 w 595"/>
                <a:gd name="T31" fmla="*/ 2147483647 h 301"/>
                <a:gd name="T32" fmla="*/ 2147483647 w 595"/>
                <a:gd name="T33" fmla="*/ 2147483647 h 301"/>
                <a:gd name="T34" fmla="*/ 2147483647 w 595"/>
                <a:gd name="T35" fmla="*/ 2147483647 h 301"/>
                <a:gd name="T36" fmla="*/ 2147483647 w 595"/>
                <a:gd name="T37" fmla="*/ 2147483647 h 301"/>
                <a:gd name="T38" fmla="*/ 2147483647 w 595"/>
                <a:gd name="T39" fmla="*/ 2147483647 h 301"/>
                <a:gd name="T40" fmla="*/ 2147483647 w 595"/>
                <a:gd name="T41" fmla="*/ 2147483647 h 301"/>
                <a:gd name="T42" fmla="*/ 2147483647 w 595"/>
                <a:gd name="T43" fmla="*/ 0 h 301"/>
                <a:gd name="T44" fmla="*/ 2147483647 w 595"/>
                <a:gd name="T45" fmla="*/ 2147483647 h 301"/>
                <a:gd name="T46" fmla="*/ 2147483647 w 595"/>
                <a:gd name="T47" fmla="*/ 2147483647 h 301"/>
                <a:gd name="T48" fmla="*/ 2147483647 w 595"/>
                <a:gd name="T49" fmla="*/ 2147483647 h 301"/>
                <a:gd name="T50" fmla="*/ 2147483647 w 595"/>
                <a:gd name="T51" fmla="*/ 2147483647 h 301"/>
                <a:gd name="T52" fmla="*/ 2147483647 w 595"/>
                <a:gd name="T53" fmla="*/ 2147483647 h 301"/>
                <a:gd name="T54" fmla="*/ 0 w 595"/>
                <a:gd name="T55" fmla="*/ 2147483647 h 301"/>
                <a:gd name="T56" fmla="*/ 2147483647 w 595"/>
                <a:gd name="T57" fmla="*/ 2147483647 h 301"/>
                <a:gd name="T58" fmla="*/ 2147483647 w 595"/>
                <a:gd name="T59" fmla="*/ 2147483647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25" name="Line 449">
              <a:extLst>
                <a:ext uri="{FF2B5EF4-FFF2-40B4-BE49-F238E27FC236}">
                  <a16:creationId xmlns:a16="http://schemas.microsoft.com/office/drawing/2014/main" xmlns="" id="{ADECDCBA-F466-7E41-A365-ABFCBB8002B5}"/>
                </a:ext>
              </a:extLst>
            </p:cNvPr>
            <p:cNvSpPr>
              <a:spLocks noChangeShapeType="1"/>
            </p:cNvSpPr>
            <p:nvPr/>
          </p:nvSpPr>
          <p:spPr bwMode="auto">
            <a:xfrm>
              <a:off x="6839229" y="2730301"/>
              <a:ext cx="0"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26" name="Freeform 1725">
              <a:extLst>
                <a:ext uri="{FF2B5EF4-FFF2-40B4-BE49-F238E27FC236}">
                  <a16:creationId xmlns:a16="http://schemas.microsoft.com/office/drawing/2014/main" xmlns="" id="{07B60216-F24D-B94F-AD55-3623BD3BD7DE}"/>
                </a:ext>
              </a:extLst>
            </p:cNvPr>
            <p:cNvSpPr>
              <a:spLocks/>
            </p:cNvSpPr>
            <p:nvPr/>
          </p:nvSpPr>
          <p:spPr bwMode="auto">
            <a:xfrm>
              <a:off x="6955242" y="2190333"/>
              <a:ext cx="96265" cy="117594"/>
            </a:xfrm>
            <a:custGeom>
              <a:avLst/>
              <a:gdLst>
                <a:gd name="T0" fmla="*/ 2147483647 w 78"/>
                <a:gd name="T1" fmla="*/ 2147483647 h 98"/>
                <a:gd name="T2" fmla="*/ 2147483647 w 78"/>
                <a:gd name="T3" fmla="*/ 2147483647 h 98"/>
                <a:gd name="T4" fmla="*/ 2147483647 w 78"/>
                <a:gd name="T5" fmla="*/ 2147483647 h 98"/>
                <a:gd name="T6" fmla="*/ 2147483647 w 78"/>
                <a:gd name="T7" fmla="*/ 2147483647 h 98"/>
                <a:gd name="T8" fmla="*/ 0 w 78"/>
                <a:gd name="T9" fmla="*/ 2147483647 h 98"/>
                <a:gd name="T10" fmla="*/ 0 w 78"/>
                <a:gd name="T11" fmla="*/ 2147483647 h 98"/>
                <a:gd name="T12" fmla="*/ 2147483647 w 78"/>
                <a:gd name="T13" fmla="*/ 2147483647 h 98"/>
                <a:gd name="T14" fmla="*/ 2147483647 w 78"/>
                <a:gd name="T15" fmla="*/ 2147483647 h 98"/>
                <a:gd name="T16" fmla="*/ 2147483647 w 78"/>
                <a:gd name="T17" fmla="*/ 2147483647 h 98"/>
                <a:gd name="T18" fmla="*/ 2147483647 w 78"/>
                <a:gd name="T19" fmla="*/ 2147483647 h 98"/>
                <a:gd name="T20" fmla="*/ 2147483647 w 78"/>
                <a:gd name="T21" fmla="*/ 2147483647 h 98"/>
                <a:gd name="T22" fmla="*/ 2147483647 w 78"/>
                <a:gd name="T23" fmla="*/ 2147483647 h 98"/>
                <a:gd name="T24" fmla="*/ 2147483647 w 78"/>
                <a:gd name="T25" fmla="*/ 2147483647 h 98"/>
                <a:gd name="T26" fmla="*/ 2147483647 w 78"/>
                <a:gd name="T27" fmla="*/ 2147483647 h 98"/>
                <a:gd name="T28" fmla="*/ 2147483647 w 78"/>
                <a:gd name="T29" fmla="*/ 2147483647 h 98"/>
                <a:gd name="T30" fmla="*/ 2147483647 w 78"/>
                <a:gd name="T31" fmla="*/ 2147483647 h 98"/>
                <a:gd name="T32" fmla="*/ 2147483647 w 78"/>
                <a:gd name="T33" fmla="*/ 2147483647 h 98"/>
                <a:gd name="T34" fmla="*/ 2147483647 w 78"/>
                <a:gd name="T35" fmla="*/ 2147483647 h 98"/>
                <a:gd name="T36" fmla="*/ 2147483647 w 78"/>
                <a:gd name="T37" fmla="*/ 2147483647 h 98"/>
                <a:gd name="T38" fmla="*/ 2147483647 w 78"/>
                <a:gd name="T39" fmla="*/ 2147483647 h 98"/>
                <a:gd name="T40" fmla="*/ 2147483647 w 78"/>
                <a:gd name="T41" fmla="*/ 2147483647 h 98"/>
                <a:gd name="T42" fmla="*/ 2147483647 w 78"/>
                <a:gd name="T43" fmla="*/ 2147483647 h 98"/>
                <a:gd name="T44" fmla="*/ 2147483647 w 78"/>
                <a:gd name="T45" fmla="*/ 2147483647 h 98"/>
                <a:gd name="T46" fmla="*/ 2147483647 w 78"/>
                <a:gd name="T47" fmla="*/ 2147483647 h 98"/>
                <a:gd name="T48" fmla="*/ 2147483647 w 78"/>
                <a:gd name="T49" fmla="*/ 2147483647 h 98"/>
                <a:gd name="T50" fmla="*/ 2147483647 w 78"/>
                <a:gd name="T51" fmla="*/ 2147483647 h 98"/>
                <a:gd name="T52" fmla="*/ 2147483647 w 78"/>
                <a:gd name="T53" fmla="*/ 2147483647 h 98"/>
                <a:gd name="T54" fmla="*/ 2147483647 w 78"/>
                <a:gd name="T55" fmla="*/ 2147483647 h 98"/>
                <a:gd name="T56" fmla="*/ 2147483647 w 78"/>
                <a:gd name="T57" fmla="*/ 2147483647 h 98"/>
                <a:gd name="T58" fmla="*/ 2147483647 w 78"/>
                <a:gd name="T59" fmla="*/ 2147483647 h 98"/>
                <a:gd name="T60" fmla="*/ 2147483647 w 78"/>
                <a:gd name="T61" fmla="*/ 2147483647 h 98"/>
                <a:gd name="T62" fmla="*/ 2147483647 w 78"/>
                <a:gd name="T63" fmla="*/ 0 h 98"/>
                <a:gd name="T64" fmla="*/ 2147483647 w 78"/>
                <a:gd name="T65" fmla="*/ 2147483647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rgbClr val="8C8D8D"/>
            </a:solidFill>
            <a:ln w="3175">
              <a:solidFill>
                <a:schemeClr val="bg1"/>
              </a:solidFill>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27" name="Freeform 1726">
              <a:extLst>
                <a:ext uri="{FF2B5EF4-FFF2-40B4-BE49-F238E27FC236}">
                  <a16:creationId xmlns:a16="http://schemas.microsoft.com/office/drawing/2014/main" xmlns="" id="{7A596001-8623-4040-846C-2FD8CC1FCE56}"/>
                </a:ext>
              </a:extLst>
            </p:cNvPr>
            <p:cNvSpPr>
              <a:spLocks/>
            </p:cNvSpPr>
            <p:nvPr/>
          </p:nvSpPr>
          <p:spPr bwMode="auto">
            <a:xfrm>
              <a:off x="6992267" y="2295926"/>
              <a:ext cx="66645" cy="79195"/>
            </a:xfrm>
            <a:custGeom>
              <a:avLst/>
              <a:gdLst>
                <a:gd name="T0" fmla="*/ 2147483647 w 54"/>
                <a:gd name="T1" fmla="*/ 2147483647 h 66"/>
                <a:gd name="T2" fmla="*/ 2147483647 w 54"/>
                <a:gd name="T3" fmla="*/ 2147483647 h 66"/>
                <a:gd name="T4" fmla="*/ 2147483647 w 54"/>
                <a:gd name="T5" fmla="*/ 2147483647 h 66"/>
                <a:gd name="T6" fmla="*/ 2147483647 w 54"/>
                <a:gd name="T7" fmla="*/ 2147483647 h 66"/>
                <a:gd name="T8" fmla="*/ 0 w 54"/>
                <a:gd name="T9" fmla="*/ 2147483647 h 66"/>
                <a:gd name="T10" fmla="*/ 0 w 54"/>
                <a:gd name="T11" fmla="*/ 2147483647 h 66"/>
                <a:gd name="T12" fmla="*/ 2147483647 w 54"/>
                <a:gd name="T13" fmla="*/ 2147483647 h 66"/>
                <a:gd name="T14" fmla="*/ 2147483647 w 54"/>
                <a:gd name="T15" fmla="*/ 2147483647 h 66"/>
                <a:gd name="T16" fmla="*/ 2147483647 w 54"/>
                <a:gd name="T17" fmla="*/ 2147483647 h 66"/>
                <a:gd name="T18" fmla="*/ 2147483647 w 54"/>
                <a:gd name="T19" fmla="*/ 2147483647 h 66"/>
                <a:gd name="T20" fmla="*/ 2147483647 w 54"/>
                <a:gd name="T21" fmla="*/ 2147483647 h 66"/>
                <a:gd name="T22" fmla="*/ 2147483647 w 54"/>
                <a:gd name="T23" fmla="*/ 2147483647 h 66"/>
                <a:gd name="T24" fmla="*/ 2147483647 w 54"/>
                <a:gd name="T25" fmla="*/ 2147483647 h 66"/>
                <a:gd name="T26" fmla="*/ 2147483647 w 54"/>
                <a:gd name="T27" fmla="*/ 0 h 66"/>
                <a:gd name="T28" fmla="*/ 2147483647 w 54"/>
                <a:gd name="T29" fmla="*/ 2147483647 h 66"/>
                <a:gd name="T30" fmla="*/ 2147483647 w 54"/>
                <a:gd name="T31" fmla="*/ 2147483647 h 66"/>
                <a:gd name="T32" fmla="*/ 2147483647 w 54"/>
                <a:gd name="T33" fmla="*/ 2147483647 h 66"/>
                <a:gd name="T34" fmla="*/ 2147483647 w 54"/>
                <a:gd name="T35" fmla="*/ 2147483647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rgbClr val="009775"/>
            </a:solidFill>
            <a:ln w="3175" cap="flat" cmpd="sng">
              <a:solidFill>
                <a:schemeClr val="bg1"/>
              </a:solidFill>
              <a:prstDash val="solid"/>
              <a:round/>
              <a:headEnd type="none" w="med" len="med"/>
              <a:tailEnd type="none" w="med" len="med"/>
            </a:ln>
            <a:effectLst/>
          </p:spPr>
          <p:txBody>
            <a:bodyPr/>
            <a:lstStyle/>
            <a:p>
              <a:pPr algn="ctr" defTabSz="914400" fontAlgn="base">
                <a:spcBef>
                  <a:spcPct val="15000"/>
                </a:spcBef>
                <a:spcAft>
                  <a:spcPct val="0"/>
                </a:spcAft>
              </a:pPr>
              <a:endParaRPr lang="en-GB" sz="1400" b="1" kern="0" dirty="0">
                <a:solidFill>
                  <a:sysClr val="window" lastClr="FFFFFF"/>
                </a:solidFill>
                <a:latin typeface="Arial" charset="0"/>
                <a:ea typeface="ＭＳ Ｐゴシック" pitchFamily="34" charset="-128"/>
              </a:endParaRPr>
            </a:p>
          </p:txBody>
        </p:sp>
        <p:sp>
          <p:nvSpPr>
            <p:cNvPr id="1728" name="Freeform 1727">
              <a:extLst>
                <a:ext uri="{FF2B5EF4-FFF2-40B4-BE49-F238E27FC236}">
                  <a16:creationId xmlns:a16="http://schemas.microsoft.com/office/drawing/2014/main" xmlns="" id="{EB4480B6-5401-364B-A799-3BA8A3FE568D}"/>
                </a:ext>
              </a:extLst>
            </p:cNvPr>
            <p:cNvSpPr>
              <a:spLocks/>
            </p:cNvSpPr>
            <p:nvPr/>
          </p:nvSpPr>
          <p:spPr bwMode="auto">
            <a:xfrm>
              <a:off x="3324316" y="3606253"/>
              <a:ext cx="98733" cy="125993"/>
            </a:xfrm>
            <a:custGeom>
              <a:avLst/>
              <a:gdLst>
                <a:gd name="T0" fmla="*/ 2147483647 w 102"/>
                <a:gd name="T1" fmla="*/ 2147483647 h 114"/>
                <a:gd name="T2" fmla="*/ 2147483647 w 102"/>
                <a:gd name="T3" fmla="*/ 2147483647 h 114"/>
                <a:gd name="T4" fmla="*/ 2147483647 w 102"/>
                <a:gd name="T5" fmla="*/ 0 h 114"/>
                <a:gd name="T6" fmla="*/ 2147483647 w 102"/>
                <a:gd name="T7" fmla="*/ 2147483647 h 114"/>
                <a:gd name="T8" fmla="*/ 0 w 102"/>
                <a:gd name="T9" fmla="*/ 2147483647 h 114"/>
                <a:gd name="T10" fmla="*/ 0 w 102"/>
                <a:gd name="T11" fmla="*/ 2147483647 h 114"/>
                <a:gd name="T12" fmla="*/ 2147483647 w 102"/>
                <a:gd name="T13" fmla="*/ 2147483647 h 114"/>
                <a:gd name="T14" fmla="*/ 2147483647 w 102"/>
                <a:gd name="T15" fmla="*/ 2147483647 h 114"/>
                <a:gd name="T16" fmla="*/ 2147483647 w 102"/>
                <a:gd name="T17" fmla="*/ 2147483647 h 114"/>
                <a:gd name="T18" fmla="*/ 2147483647 w 102"/>
                <a:gd name="T19" fmla="*/ 2147483647 h 114"/>
                <a:gd name="T20" fmla="*/ 2147483647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29" name="Freeform 1728">
              <a:extLst>
                <a:ext uri="{FF2B5EF4-FFF2-40B4-BE49-F238E27FC236}">
                  <a16:creationId xmlns:a16="http://schemas.microsoft.com/office/drawing/2014/main" xmlns="" id="{30D87213-9DF8-0D4A-B79E-FFF7B9DB8DF3}"/>
                </a:ext>
              </a:extLst>
            </p:cNvPr>
            <p:cNvSpPr>
              <a:spLocks/>
            </p:cNvSpPr>
            <p:nvPr/>
          </p:nvSpPr>
          <p:spPr bwMode="auto">
            <a:xfrm>
              <a:off x="2898528" y="3084284"/>
              <a:ext cx="249303" cy="296383"/>
            </a:xfrm>
            <a:custGeom>
              <a:avLst/>
              <a:gdLst>
                <a:gd name="T0" fmla="*/ 2147483647 w 240"/>
                <a:gd name="T1" fmla="*/ 2147483647 h 337"/>
                <a:gd name="T2" fmla="*/ 2147483647 w 240"/>
                <a:gd name="T3" fmla="*/ 2147483647 h 337"/>
                <a:gd name="T4" fmla="*/ 2147483647 w 240"/>
                <a:gd name="T5" fmla="*/ 2147483647 h 337"/>
                <a:gd name="T6" fmla="*/ 2147483647 w 240"/>
                <a:gd name="T7" fmla="*/ 2147483647 h 337"/>
                <a:gd name="T8" fmla="*/ 2147483647 w 240"/>
                <a:gd name="T9" fmla="*/ 2147483647 h 337"/>
                <a:gd name="T10" fmla="*/ 2147483647 w 240"/>
                <a:gd name="T11" fmla="*/ 2147483647 h 337"/>
                <a:gd name="T12" fmla="*/ 2147483647 w 240"/>
                <a:gd name="T13" fmla="*/ 2147483647 h 337"/>
                <a:gd name="T14" fmla="*/ 2147483647 w 240"/>
                <a:gd name="T15" fmla="*/ 2147483647 h 337"/>
                <a:gd name="T16" fmla="*/ 2147483647 w 240"/>
                <a:gd name="T17" fmla="*/ 2147483647 h 337"/>
                <a:gd name="T18" fmla="*/ 2147483647 w 240"/>
                <a:gd name="T19" fmla="*/ 2147483647 h 337"/>
                <a:gd name="T20" fmla="*/ 2147483647 w 240"/>
                <a:gd name="T21" fmla="*/ 2147483647 h 337"/>
                <a:gd name="T22" fmla="*/ 2147483647 w 240"/>
                <a:gd name="T23" fmla="*/ 2147483647 h 337"/>
                <a:gd name="T24" fmla="*/ 2147483647 w 240"/>
                <a:gd name="T25" fmla="*/ 2147483647 h 337"/>
                <a:gd name="T26" fmla="*/ 2147483647 w 240"/>
                <a:gd name="T27" fmla="*/ 0 h 337"/>
                <a:gd name="T28" fmla="*/ 2147483647 w 240"/>
                <a:gd name="T29" fmla="*/ 0 h 337"/>
                <a:gd name="T30" fmla="*/ 2147483647 w 240"/>
                <a:gd name="T31" fmla="*/ 2147483647 h 337"/>
                <a:gd name="T32" fmla="*/ 2147483647 w 240"/>
                <a:gd name="T33" fmla="*/ 2147483647 h 337"/>
                <a:gd name="T34" fmla="*/ 2147483647 w 240"/>
                <a:gd name="T35" fmla="*/ 2147483647 h 337"/>
                <a:gd name="T36" fmla="*/ 2147483647 w 240"/>
                <a:gd name="T37" fmla="*/ 2147483647 h 337"/>
                <a:gd name="T38" fmla="*/ 2147483647 w 240"/>
                <a:gd name="T39" fmla="*/ 2147483647 h 337"/>
                <a:gd name="T40" fmla="*/ 2147483647 w 240"/>
                <a:gd name="T41" fmla="*/ 2147483647 h 337"/>
                <a:gd name="T42" fmla="*/ 0 w 240"/>
                <a:gd name="T43" fmla="*/ 2147483647 h 337"/>
                <a:gd name="T44" fmla="*/ 2147483647 w 240"/>
                <a:gd name="T45" fmla="*/ 2147483647 h 337"/>
                <a:gd name="T46" fmla="*/ 2147483647 w 240"/>
                <a:gd name="T47" fmla="*/ 2147483647 h 337"/>
                <a:gd name="T48" fmla="*/ 2147483647 w 240"/>
                <a:gd name="T49" fmla="*/ 2147483647 h 337"/>
                <a:gd name="T50" fmla="*/ 2147483647 w 240"/>
                <a:gd name="T51" fmla="*/ 2147483647 h 337"/>
                <a:gd name="T52" fmla="*/ 2147483647 w 240"/>
                <a:gd name="T53" fmla="*/ 2147483647 h 337"/>
                <a:gd name="T54" fmla="*/ 2147483647 w 240"/>
                <a:gd name="T55" fmla="*/ 2147483647 h 337"/>
                <a:gd name="T56" fmla="*/ 2147483647 w 240"/>
                <a:gd name="T57" fmla="*/ 2147483647 h 337"/>
                <a:gd name="T58" fmla="*/ 2147483647 w 240"/>
                <a:gd name="T59" fmla="*/ 2147483647 h 337"/>
                <a:gd name="T60" fmla="*/ 2147483647 w 240"/>
                <a:gd name="T61" fmla="*/ 2147483647 h 337"/>
                <a:gd name="T62" fmla="*/ 2147483647 w 240"/>
                <a:gd name="T63" fmla="*/ 2147483647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30" name="Freeform 1729">
              <a:hlinkClick r:id="" action="ppaction://noaction"/>
              <a:extLst>
                <a:ext uri="{FF2B5EF4-FFF2-40B4-BE49-F238E27FC236}">
                  <a16:creationId xmlns:a16="http://schemas.microsoft.com/office/drawing/2014/main" xmlns="" id="{5DC35343-AAFF-234A-8FDF-C09B5CDB767D}"/>
                </a:ext>
              </a:extLst>
            </p:cNvPr>
            <p:cNvSpPr>
              <a:spLocks/>
            </p:cNvSpPr>
            <p:nvPr/>
          </p:nvSpPr>
          <p:spPr bwMode="auto">
            <a:xfrm>
              <a:off x="3051640" y="2994146"/>
              <a:ext cx="687432" cy="688761"/>
            </a:xfrm>
            <a:custGeom>
              <a:avLst/>
              <a:gdLst>
                <a:gd name="T0" fmla="*/ 449369 w 10000"/>
                <a:gd name="T1" fmla="*/ 714947 h 10000"/>
                <a:gd name="T2" fmla="*/ 413116 w 10000"/>
                <a:gd name="T3" fmla="*/ 771079 h 10000"/>
                <a:gd name="T4" fmla="*/ 369611 w 10000"/>
                <a:gd name="T5" fmla="*/ 820103 h 10000"/>
                <a:gd name="T6" fmla="*/ 384113 w 10000"/>
                <a:gd name="T7" fmla="*/ 827119 h 10000"/>
                <a:gd name="T8" fmla="*/ 442119 w 10000"/>
                <a:gd name="T9" fmla="*/ 869126 h 10000"/>
                <a:gd name="T10" fmla="*/ 471121 w 10000"/>
                <a:gd name="T11" fmla="*/ 890176 h 10000"/>
                <a:gd name="T12" fmla="*/ 536378 w 10000"/>
                <a:gd name="T13" fmla="*/ 827119 h 10000"/>
                <a:gd name="T14" fmla="*/ 587045 w 10000"/>
                <a:gd name="T15" fmla="*/ 693898 h 10000"/>
                <a:gd name="T16" fmla="*/ 717558 w 10000"/>
                <a:gd name="T17" fmla="*/ 637858 h 10000"/>
                <a:gd name="T18" fmla="*/ 746561 w 10000"/>
                <a:gd name="T19" fmla="*/ 602775 h 10000"/>
                <a:gd name="T20" fmla="*/ 775476 w 10000"/>
                <a:gd name="T21" fmla="*/ 539719 h 10000"/>
                <a:gd name="T22" fmla="*/ 789977 w 10000"/>
                <a:gd name="T23" fmla="*/ 406589 h 10000"/>
                <a:gd name="T24" fmla="*/ 884237 w 10000"/>
                <a:gd name="T25" fmla="*/ 308450 h 10000"/>
                <a:gd name="T26" fmla="*/ 869736 w 10000"/>
                <a:gd name="T27" fmla="*/ 238285 h 10000"/>
                <a:gd name="T28" fmla="*/ 761063 w 10000"/>
                <a:gd name="T29" fmla="*/ 189261 h 10000"/>
                <a:gd name="T30" fmla="*/ 666803 w 10000"/>
                <a:gd name="T31" fmla="*/ 175229 h 10000"/>
                <a:gd name="T32" fmla="*/ 594296 w 10000"/>
                <a:gd name="T33" fmla="*/ 133221 h 10000"/>
                <a:gd name="T34" fmla="*/ 536378 w 10000"/>
                <a:gd name="T35" fmla="*/ 77090 h 10000"/>
                <a:gd name="T36" fmla="*/ 507375 w 10000"/>
                <a:gd name="T37" fmla="*/ 21049 h 10000"/>
                <a:gd name="T38" fmla="*/ 449369 w 10000"/>
                <a:gd name="T39" fmla="*/ 77090 h 10000"/>
                <a:gd name="T40" fmla="*/ 405865 w 10000"/>
                <a:gd name="T41" fmla="*/ 70073 h 10000"/>
                <a:gd name="T42" fmla="*/ 384113 w 10000"/>
                <a:gd name="T43" fmla="*/ 77090 h 10000"/>
                <a:gd name="T44" fmla="*/ 326195 w 10000"/>
                <a:gd name="T45" fmla="*/ 91123 h 10000"/>
                <a:gd name="T46" fmla="*/ 311694 w 10000"/>
                <a:gd name="T47" fmla="*/ 28066 h 10000"/>
                <a:gd name="T48" fmla="*/ 282691 w 10000"/>
                <a:gd name="T49" fmla="*/ 0 h 10000"/>
                <a:gd name="T50" fmla="*/ 253688 w 10000"/>
                <a:gd name="T51" fmla="*/ 28066 h 10000"/>
                <a:gd name="T52" fmla="*/ 217434 w 10000"/>
                <a:gd name="T53" fmla="*/ 63057 h 10000"/>
                <a:gd name="T54" fmla="*/ 159428 w 10000"/>
                <a:gd name="T55" fmla="*/ 105155 h 10000"/>
                <a:gd name="T56" fmla="*/ 79758 w 10000"/>
                <a:gd name="T57" fmla="*/ 98139 h 10000"/>
                <a:gd name="T58" fmla="*/ 72507 w 10000"/>
                <a:gd name="T59" fmla="*/ 210311 h 10000"/>
                <a:gd name="T60" fmla="*/ 50755 w 10000"/>
                <a:gd name="T61" fmla="*/ 217327 h 10000"/>
                <a:gd name="T62" fmla="*/ 0 w 10000"/>
                <a:gd name="T63" fmla="*/ 273368 h 10000"/>
                <a:gd name="T64" fmla="*/ 29003 w 10000"/>
                <a:gd name="T65" fmla="*/ 336424 h 10000"/>
                <a:gd name="T66" fmla="*/ 72507 w 10000"/>
                <a:gd name="T67" fmla="*/ 364490 h 10000"/>
                <a:gd name="T68" fmla="*/ 87009 w 10000"/>
                <a:gd name="T69" fmla="*/ 371506 h 10000"/>
                <a:gd name="T70" fmla="*/ 124766 w 10000"/>
                <a:gd name="T71" fmla="*/ 375516 h 10000"/>
                <a:gd name="T72" fmla="*/ 165264 w 10000"/>
                <a:gd name="T73" fmla="*/ 354102 h 10000"/>
                <a:gd name="T74" fmla="*/ 195682 w 10000"/>
                <a:gd name="T75" fmla="*/ 392556 h 10000"/>
                <a:gd name="T76" fmla="*/ 289941 w 10000"/>
                <a:gd name="T77" fmla="*/ 434563 h 10000"/>
                <a:gd name="T78" fmla="*/ 304443 w 10000"/>
                <a:gd name="T79" fmla="*/ 483678 h 10000"/>
                <a:gd name="T80" fmla="*/ 347859 w 10000"/>
                <a:gd name="T81" fmla="*/ 518669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31" name="Freeform 1730">
              <a:extLst>
                <a:ext uri="{FF2B5EF4-FFF2-40B4-BE49-F238E27FC236}">
                  <a16:creationId xmlns:a16="http://schemas.microsoft.com/office/drawing/2014/main" xmlns="" id="{DC2E796E-F9AE-9447-B1AE-760990CBB67F}"/>
                </a:ext>
              </a:extLst>
            </p:cNvPr>
            <p:cNvSpPr>
              <a:spLocks/>
            </p:cNvSpPr>
            <p:nvPr/>
          </p:nvSpPr>
          <p:spPr bwMode="auto">
            <a:xfrm>
              <a:off x="3047863" y="3445464"/>
              <a:ext cx="367782" cy="716360"/>
            </a:xfrm>
            <a:custGeom>
              <a:avLst/>
              <a:gdLst>
                <a:gd name="T0" fmla="*/ 16966267 w 10000"/>
                <a:gd name="T1" fmla="*/ 26491840 h 10001"/>
                <a:gd name="T2" fmla="*/ 17326608 w 10000"/>
                <a:gd name="T3" fmla="*/ 22917709 h 10001"/>
                <a:gd name="T4" fmla="*/ 18049467 w 10000"/>
                <a:gd name="T5" fmla="*/ 20762389 h 10001"/>
                <a:gd name="T6" fmla="*/ 20576161 w 10000"/>
                <a:gd name="T7" fmla="*/ 15751442 h 10001"/>
                <a:gd name="T8" fmla="*/ 21657137 w 10000"/>
                <a:gd name="T9" fmla="*/ 14323533 h 10001"/>
                <a:gd name="T10" fmla="*/ 22379996 w 10000"/>
                <a:gd name="T11" fmla="*/ 10021991 h 10001"/>
                <a:gd name="T12" fmla="*/ 22019654 w 10000"/>
                <a:gd name="T13" fmla="*/ 9312585 h 10001"/>
                <a:gd name="T14" fmla="*/ 20936502 w 10000"/>
                <a:gd name="T15" fmla="*/ 10749402 h 10001"/>
                <a:gd name="T16" fmla="*/ 18770102 w 10000"/>
                <a:gd name="T17" fmla="*/ 12886716 h 10001"/>
                <a:gd name="T18" fmla="*/ 16966267 w 10000"/>
                <a:gd name="T19" fmla="*/ 12177216 h 10001"/>
                <a:gd name="T20" fmla="*/ 17326608 w 10000"/>
                <a:gd name="T21" fmla="*/ 7157265 h 10001"/>
                <a:gd name="T22" fmla="*/ 16243409 w 10000"/>
                <a:gd name="T23" fmla="*/ 5729451 h 10001"/>
                <a:gd name="T24" fmla="*/ 14077009 w 10000"/>
                <a:gd name="T25" fmla="*/ 4301542 h 10001"/>
                <a:gd name="T26" fmla="*/ 12993809 w 10000"/>
                <a:gd name="T27" fmla="*/ 2864726 h 10001"/>
                <a:gd name="T28" fmla="*/ 11912880 w 10000"/>
                <a:gd name="T29" fmla="*/ 0 h 10001"/>
                <a:gd name="T30" fmla="*/ 10467116 w 10000"/>
                <a:gd name="T31" fmla="*/ 727411 h 10001"/>
                <a:gd name="T32" fmla="*/ 10106822 w 10000"/>
                <a:gd name="T33" fmla="*/ 1427909 h 10001"/>
                <a:gd name="T34" fmla="*/ 8302987 w 10000"/>
                <a:gd name="T35" fmla="*/ 727411 h 10001"/>
                <a:gd name="T36" fmla="*/ 7580128 w 10000"/>
                <a:gd name="T37" fmla="*/ 727411 h 10001"/>
                <a:gd name="T38" fmla="*/ 7112351 w 10000"/>
                <a:gd name="T39" fmla="*/ 1176404 h 10001"/>
                <a:gd name="T40" fmla="*/ 7219787 w 10000"/>
                <a:gd name="T41" fmla="*/ 2155225 h 10001"/>
                <a:gd name="T42" fmla="*/ 6859446 w 10000"/>
                <a:gd name="T43" fmla="*/ 5010948 h 10001"/>
                <a:gd name="T44" fmla="*/ 5776293 w 10000"/>
                <a:gd name="T45" fmla="*/ 7157265 h 10001"/>
                <a:gd name="T46" fmla="*/ 5776293 w 10000"/>
                <a:gd name="T47" fmla="*/ 11449899 h 10001"/>
                <a:gd name="T48" fmla="*/ 5053387 w 10000"/>
                <a:gd name="T49" fmla="*/ 14323533 h 10001"/>
                <a:gd name="T50" fmla="*/ 3970235 w 10000"/>
                <a:gd name="T51" fmla="*/ 23627115 h 10001"/>
                <a:gd name="T52" fmla="*/ 4330529 w 10000"/>
                <a:gd name="T53" fmla="*/ 30784380 h 10001"/>
                <a:gd name="T54" fmla="*/ 2166400 w 10000"/>
                <a:gd name="T55" fmla="*/ 40105873 h 10001"/>
                <a:gd name="T56" fmla="*/ 1803835 w 10000"/>
                <a:gd name="T57" fmla="*/ 50127863 h 10001"/>
                <a:gd name="T58" fmla="*/ 1803835 w 10000"/>
                <a:gd name="T59" fmla="*/ 55147909 h 10001"/>
                <a:gd name="T60" fmla="*/ 1443494 w 10000"/>
                <a:gd name="T61" fmla="*/ 60158856 h 10001"/>
                <a:gd name="T62" fmla="*/ 2166400 w 10000"/>
                <a:gd name="T63" fmla="*/ 63032585 h 10001"/>
                <a:gd name="T64" fmla="*/ 1083200 w 10000"/>
                <a:gd name="T65" fmla="*/ 74482389 h 10001"/>
                <a:gd name="T66" fmla="*/ 0 w 10000"/>
                <a:gd name="T67" fmla="*/ 79493432 h 10001"/>
                <a:gd name="T68" fmla="*/ 360341 w 10000"/>
                <a:gd name="T69" fmla="*/ 83076566 h 10001"/>
                <a:gd name="T70" fmla="*/ 1533047 w 10000"/>
                <a:gd name="T71" fmla="*/ 88437763 h 10001"/>
                <a:gd name="T72" fmla="*/ 5315234 w 10000"/>
                <a:gd name="T73" fmla="*/ 89802748 h 10001"/>
                <a:gd name="T74" fmla="*/ 4883317 w 10000"/>
                <a:gd name="T75" fmla="*/ 87854014 h 10001"/>
                <a:gd name="T76" fmla="*/ 5053387 w 10000"/>
                <a:gd name="T77" fmla="*/ 84504380 h 10001"/>
                <a:gd name="T78" fmla="*/ 6044858 w 10000"/>
                <a:gd name="T79" fmla="*/ 81558915 h 10001"/>
                <a:gd name="T80" fmla="*/ 7083257 w 10000"/>
                <a:gd name="T81" fmla="*/ 77086702 h 10001"/>
                <a:gd name="T82" fmla="*/ 8208987 w 10000"/>
                <a:gd name="T83" fmla="*/ 74931477 h 10001"/>
                <a:gd name="T84" fmla="*/ 8663281 w 10000"/>
                <a:gd name="T85" fmla="*/ 70899255 h 10001"/>
                <a:gd name="T86" fmla="*/ 7580128 w 10000"/>
                <a:gd name="T87" fmla="*/ 69471441 h 10001"/>
                <a:gd name="T88" fmla="*/ 6859446 w 10000"/>
                <a:gd name="T89" fmla="*/ 66597713 h 10001"/>
                <a:gd name="T90" fmla="*/ 8457398 w 10000"/>
                <a:gd name="T91" fmla="*/ 65196812 h 10001"/>
                <a:gd name="T92" fmla="*/ 8887092 w 10000"/>
                <a:gd name="T93" fmla="*/ 62574589 h 10001"/>
                <a:gd name="T94" fmla="*/ 9746480 w 10000"/>
                <a:gd name="T95" fmla="*/ 59449451 h 10001"/>
                <a:gd name="T96" fmla="*/ 10697645 w 10000"/>
                <a:gd name="T97" fmla="*/ 58281954 h 10001"/>
                <a:gd name="T98" fmla="*/ 10829680 w 10000"/>
                <a:gd name="T99" fmla="*/ 55147909 h 10001"/>
                <a:gd name="T100" fmla="*/ 12168009 w 10000"/>
                <a:gd name="T101" fmla="*/ 53172262 h 10001"/>
                <a:gd name="T102" fmla="*/ 12031480 w 10000"/>
                <a:gd name="T103" fmla="*/ 51744353 h 10001"/>
                <a:gd name="T104" fmla="*/ 12273174 w 10000"/>
                <a:gd name="T105" fmla="*/ 50127863 h 10001"/>
                <a:gd name="T106" fmla="*/ 12993809 w 10000"/>
                <a:gd name="T107" fmla="*/ 47272140 h 10001"/>
                <a:gd name="T108" fmla="*/ 14743950 w 10000"/>
                <a:gd name="T109" fmla="*/ 47173396 h 10001"/>
                <a:gd name="T110" fmla="*/ 17324338 w 10000"/>
                <a:gd name="T111" fmla="*/ 45305496 h 10001"/>
                <a:gd name="T112" fmla="*/ 18409761 w 10000"/>
                <a:gd name="T113" fmla="*/ 40105873 h 10001"/>
                <a:gd name="T114" fmla="*/ 19130443 w 10000"/>
                <a:gd name="T115" fmla="*/ 36513831 h 10001"/>
                <a:gd name="T116" fmla="*/ 18409761 w 10000"/>
                <a:gd name="T117" fmla="*/ 33658108 h 10001"/>
                <a:gd name="T118" fmla="*/ 17326608 w 10000"/>
                <a:gd name="T119" fmla="*/ 31511791 h 10001"/>
                <a:gd name="T120" fmla="*/ 17290797 w 10000"/>
                <a:gd name="T121" fmla="*/ 31053795 h 10001"/>
                <a:gd name="T122" fmla="*/ 16966267 w 10000"/>
                <a:gd name="T123" fmla="*/ 30083882 h 10001"/>
                <a:gd name="T124" fmla="*/ 16966267 w 10000"/>
                <a:gd name="T125" fmla="*/ 26491840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32" name="Freeform 1731">
              <a:extLst>
                <a:ext uri="{FF2B5EF4-FFF2-40B4-BE49-F238E27FC236}">
                  <a16:creationId xmlns:a16="http://schemas.microsoft.com/office/drawing/2014/main" xmlns="" id="{4C06DDFD-B0A0-4045-A727-CF6E16BB37F1}"/>
                </a:ext>
              </a:extLst>
            </p:cNvPr>
            <p:cNvSpPr>
              <a:spLocks/>
            </p:cNvSpPr>
            <p:nvPr/>
          </p:nvSpPr>
          <p:spPr bwMode="auto">
            <a:xfrm>
              <a:off x="2998497" y="3369867"/>
              <a:ext cx="188828" cy="891551"/>
            </a:xfrm>
            <a:custGeom>
              <a:avLst/>
              <a:gdLst>
                <a:gd name="T0" fmla="*/ 2147483647 w 14463"/>
                <a:gd name="T1" fmla="*/ 2147483647 h 11339"/>
                <a:gd name="T2" fmla="*/ 2147483647 w 14463"/>
                <a:gd name="T3" fmla="*/ 0 h 11339"/>
                <a:gd name="T4" fmla="*/ 2147483647 w 14463"/>
                <a:gd name="T5" fmla="*/ 2147483647 h 11339"/>
                <a:gd name="T6" fmla="*/ 2147483647 w 14463"/>
                <a:gd name="T7" fmla="*/ 2147483647 h 11339"/>
                <a:gd name="T8" fmla="*/ 2147483647 w 14463"/>
                <a:gd name="T9" fmla="*/ 2147483647 h 11339"/>
                <a:gd name="T10" fmla="*/ 2147483647 w 14463"/>
                <a:gd name="T11" fmla="*/ 2147483647 h 11339"/>
                <a:gd name="T12" fmla="*/ 2147483647 w 14463"/>
                <a:gd name="T13" fmla="*/ 2147483647 h 11339"/>
                <a:gd name="T14" fmla="*/ 2147483647 w 14463"/>
                <a:gd name="T15" fmla="*/ 2147483647 h 11339"/>
                <a:gd name="T16" fmla="*/ 2147483647 w 14463"/>
                <a:gd name="T17" fmla="*/ 2147483647 h 11339"/>
                <a:gd name="T18" fmla="*/ 2147483647 w 14463"/>
                <a:gd name="T19" fmla="*/ 2147483647 h 11339"/>
                <a:gd name="T20" fmla="*/ 2147483647 w 14463"/>
                <a:gd name="T21" fmla="*/ 2147483647 h 11339"/>
                <a:gd name="T22" fmla="*/ 2147483647 w 14463"/>
                <a:gd name="T23" fmla="*/ 2147483647 h 11339"/>
                <a:gd name="T24" fmla="*/ 2147483647 w 14463"/>
                <a:gd name="T25" fmla="*/ 2147483647 h 11339"/>
                <a:gd name="T26" fmla="*/ 2147483647 w 14463"/>
                <a:gd name="T27" fmla="*/ 2147483647 h 11339"/>
                <a:gd name="T28" fmla="*/ 2147483647 w 14463"/>
                <a:gd name="T29" fmla="*/ 2147483647 h 11339"/>
                <a:gd name="T30" fmla="*/ 2147483647 w 14463"/>
                <a:gd name="T31" fmla="*/ 2147483647 h 11339"/>
                <a:gd name="T32" fmla="*/ 2147483647 w 14463"/>
                <a:gd name="T33" fmla="*/ 2147483647 h 11339"/>
                <a:gd name="T34" fmla="*/ 2147483647 w 14463"/>
                <a:gd name="T35" fmla="*/ 2147483647 h 11339"/>
                <a:gd name="T36" fmla="*/ 2147483647 w 14463"/>
                <a:gd name="T37" fmla="*/ 2147483647 h 11339"/>
                <a:gd name="T38" fmla="*/ 2147483647 w 14463"/>
                <a:gd name="T39" fmla="*/ 2147483647 h 11339"/>
                <a:gd name="T40" fmla="*/ 2147483647 w 14463"/>
                <a:gd name="T41" fmla="*/ 2147483647 h 11339"/>
                <a:gd name="T42" fmla="*/ 2147483647 w 14463"/>
                <a:gd name="T43" fmla="*/ 2147483647 h 11339"/>
                <a:gd name="T44" fmla="*/ 2147483647 w 14463"/>
                <a:gd name="T45" fmla="*/ 2147483647 h 11339"/>
                <a:gd name="T46" fmla="*/ 1981509999 w 14463"/>
                <a:gd name="T47" fmla="*/ 2147483647 h 11339"/>
                <a:gd name="T48" fmla="*/ 2004313902 w 14463"/>
                <a:gd name="T49" fmla="*/ 2147483647 h 11339"/>
                <a:gd name="T50" fmla="*/ 2084943939 w 14463"/>
                <a:gd name="T51" fmla="*/ 2147483647 h 11339"/>
                <a:gd name="T52" fmla="*/ 2039060011 w 14463"/>
                <a:gd name="T53" fmla="*/ 2147483647 h 11339"/>
                <a:gd name="T54" fmla="*/ 1901151566 w 14463"/>
                <a:gd name="T55" fmla="*/ 2147483647 h 11339"/>
                <a:gd name="T56" fmla="*/ 2147483647 w 14463"/>
                <a:gd name="T57" fmla="*/ 2147483647 h 11339"/>
                <a:gd name="T58" fmla="*/ 2147483647 w 14463"/>
                <a:gd name="T59" fmla="*/ 2147483647 h 11339"/>
                <a:gd name="T60" fmla="*/ 2147483647 w 14463"/>
                <a:gd name="T61" fmla="*/ 2147483647 h 11339"/>
                <a:gd name="T62" fmla="*/ 1000663624 w 14463"/>
                <a:gd name="T63" fmla="*/ 2147483647 h 11339"/>
                <a:gd name="T64" fmla="*/ 0 w 14463"/>
                <a:gd name="T65" fmla="*/ 2147483647 h 11339"/>
                <a:gd name="T66" fmla="*/ 405041421 w 14463"/>
                <a:gd name="T67" fmla="*/ 2147483647 h 11339"/>
                <a:gd name="T68" fmla="*/ 564400887 w 14463"/>
                <a:gd name="T69" fmla="*/ 2147483647 h 11339"/>
                <a:gd name="T70" fmla="*/ 1260736588 w 14463"/>
                <a:gd name="T71" fmla="*/ 2147483647 h 11339"/>
                <a:gd name="T72" fmla="*/ 719682527 w 14463"/>
                <a:gd name="T73" fmla="*/ 2147483647 h 11339"/>
                <a:gd name="T74" fmla="*/ 1112781475 w 14463"/>
                <a:gd name="T75" fmla="*/ 2147483647 h 11339"/>
                <a:gd name="T76" fmla="*/ 1563706825 w 14463"/>
                <a:gd name="T77" fmla="*/ 2147483647 h 11339"/>
                <a:gd name="T78" fmla="*/ 1651120182 w 14463"/>
                <a:gd name="T79" fmla="*/ 2147483647 h 11339"/>
                <a:gd name="T80" fmla="*/ 2142222347 w 14463"/>
                <a:gd name="T81" fmla="*/ 2147483647 h 11339"/>
                <a:gd name="T82" fmla="*/ 2147483647 w 14463"/>
                <a:gd name="T83" fmla="*/ 2147483647 h 11339"/>
                <a:gd name="T84" fmla="*/ 2147483647 w 14463"/>
                <a:gd name="T85" fmla="*/ 2147483647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33" name="Freeform 1732">
              <a:extLst>
                <a:ext uri="{FF2B5EF4-FFF2-40B4-BE49-F238E27FC236}">
                  <a16:creationId xmlns:a16="http://schemas.microsoft.com/office/drawing/2014/main" xmlns="" id="{408682C8-463B-704F-BC1F-223FDBBFEBDB}"/>
                </a:ext>
              </a:extLst>
            </p:cNvPr>
            <p:cNvSpPr>
              <a:spLocks/>
            </p:cNvSpPr>
            <p:nvPr/>
          </p:nvSpPr>
          <p:spPr bwMode="auto">
            <a:xfrm>
              <a:off x="3247799" y="3409466"/>
              <a:ext cx="155505" cy="141592"/>
            </a:xfrm>
            <a:custGeom>
              <a:avLst/>
              <a:gdLst>
                <a:gd name="T0" fmla="*/ 2147483647 w 168"/>
                <a:gd name="T1" fmla="*/ 0 h 156"/>
                <a:gd name="T2" fmla="*/ 0 w 168"/>
                <a:gd name="T3" fmla="*/ 2147483647 h 156"/>
                <a:gd name="T4" fmla="*/ 0 w 168"/>
                <a:gd name="T5" fmla="*/ 2147483647 h 156"/>
                <a:gd name="T6" fmla="*/ 2147483647 w 168"/>
                <a:gd name="T7" fmla="*/ 2147483647 h 156"/>
                <a:gd name="T8" fmla="*/ 2147483647 w 168"/>
                <a:gd name="T9" fmla="*/ 2147483647 h 156"/>
                <a:gd name="T10" fmla="*/ 2147483647 w 168"/>
                <a:gd name="T11" fmla="*/ 2147483647 h 156"/>
                <a:gd name="T12" fmla="*/ 2147483647 w 168"/>
                <a:gd name="T13" fmla="*/ 2147483647 h 156"/>
                <a:gd name="T14" fmla="*/ 2147483647 w 168"/>
                <a:gd name="T15" fmla="*/ 2147483647 h 156"/>
                <a:gd name="T16" fmla="*/ 2147483647 w 168"/>
                <a:gd name="T17" fmla="*/ 2147483647 h 156"/>
                <a:gd name="T18" fmla="*/ 2147483647 w 168"/>
                <a:gd name="T19" fmla="*/ 2147483647 h 156"/>
                <a:gd name="T20" fmla="*/ 2147483647 w 168"/>
                <a:gd name="T21" fmla="*/ 2147483647 h 156"/>
                <a:gd name="T22" fmla="*/ 2147483647 w 168"/>
                <a:gd name="T23" fmla="*/ 2147483647 h 156"/>
                <a:gd name="T24" fmla="*/ 2147483647 w 168"/>
                <a:gd name="T25" fmla="*/ 2147483647 h 156"/>
                <a:gd name="T26" fmla="*/ 2147483647 w 168"/>
                <a:gd name="T27" fmla="*/ 2147483647 h 156"/>
                <a:gd name="T28" fmla="*/ 2147483647 w 168"/>
                <a:gd name="T29" fmla="*/ 2147483647 h 156"/>
                <a:gd name="T30" fmla="*/ 2147483647 w 168"/>
                <a:gd name="T31" fmla="*/ 2147483647 h 156"/>
                <a:gd name="T32" fmla="*/ 2147483647 w 168"/>
                <a:gd name="T33" fmla="*/ 2147483647 h 156"/>
                <a:gd name="T34" fmla="*/ 2147483647 w 168"/>
                <a:gd name="T35" fmla="*/ 2147483647 h 156"/>
                <a:gd name="T36" fmla="*/ 2147483647 w 168"/>
                <a:gd name="T37" fmla="*/ 0 h 156"/>
                <a:gd name="T38" fmla="*/ 2147483647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34" name="Freeform 1733">
              <a:extLst>
                <a:ext uri="{FF2B5EF4-FFF2-40B4-BE49-F238E27FC236}">
                  <a16:creationId xmlns:a16="http://schemas.microsoft.com/office/drawing/2014/main" xmlns="" id="{32B807D4-F3F9-3247-B60A-5B56BCF304E8}"/>
                </a:ext>
              </a:extLst>
            </p:cNvPr>
            <p:cNvSpPr>
              <a:spLocks/>
            </p:cNvSpPr>
            <p:nvPr/>
          </p:nvSpPr>
          <p:spPr bwMode="auto">
            <a:xfrm>
              <a:off x="3128084" y="3252274"/>
              <a:ext cx="207340" cy="217186"/>
            </a:xfrm>
            <a:custGeom>
              <a:avLst/>
              <a:gdLst>
                <a:gd name="T0" fmla="*/ 2147483647 w 10141"/>
                <a:gd name="T1" fmla="*/ 2147483647 h 10000"/>
                <a:gd name="T2" fmla="*/ 2147483647 w 10141"/>
                <a:gd name="T3" fmla="*/ 2147483647 h 10000"/>
                <a:gd name="T4" fmla="*/ 2147483647 w 10141"/>
                <a:gd name="T5" fmla="*/ 2147483647 h 10000"/>
                <a:gd name="T6" fmla="*/ 2147483647 w 10141"/>
                <a:gd name="T7" fmla="*/ 2147483647 h 10000"/>
                <a:gd name="T8" fmla="*/ 2147483647 w 10141"/>
                <a:gd name="T9" fmla="*/ 2147483647 h 10000"/>
                <a:gd name="T10" fmla="*/ 2147483647 w 10141"/>
                <a:gd name="T11" fmla="*/ 2147483647 h 10000"/>
                <a:gd name="T12" fmla="*/ 2147483647 w 10141"/>
                <a:gd name="T13" fmla="*/ 2147483647 h 10000"/>
                <a:gd name="T14" fmla="*/ 2147483647 w 10141"/>
                <a:gd name="T15" fmla="*/ 2147483647 h 10000"/>
                <a:gd name="T16" fmla="*/ 2147483647 w 10141"/>
                <a:gd name="T17" fmla="*/ 2147483647 h 10000"/>
                <a:gd name="T18" fmla="*/ 2147483647 w 10141"/>
                <a:gd name="T19" fmla="*/ 2147483647 h 10000"/>
                <a:gd name="T20" fmla="*/ 2147483647 w 10141"/>
                <a:gd name="T21" fmla="*/ 2147483647 h 10000"/>
                <a:gd name="T22" fmla="*/ 2147483647 w 10141"/>
                <a:gd name="T23" fmla="*/ 2147483647 h 10000"/>
                <a:gd name="T24" fmla="*/ 2147483647 w 10141"/>
                <a:gd name="T25" fmla="*/ 559694835 h 10000"/>
                <a:gd name="T26" fmla="*/ 2147483647 w 10141"/>
                <a:gd name="T27" fmla="*/ 0 h 10000"/>
                <a:gd name="T28" fmla="*/ 2147483647 w 10141"/>
                <a:gd name="T29" fmla="*/ 1679062236 h 10000"/>
                <a:gd name="T30" fmla="*/ 660320876 w 10141"/>
                <a:gd name="T31" fmla="*/ 2147483647 h 10000"/>
                <a:gd name="T32" fmla="*/ 1529502540 w 10141"/>
                <a:gd name="T33" fmla="*/ 2147483647 h 10000"/>
                <a:gd name="T34" fmla="*/ 928639091 w 10141"/>
                <a:gd name="T35" fmla="*/ 2147483647 h 10000"/>
                <a:gd name="T36" fmla="*/ 437003296 w 10141"/>
                <a:gd name="T37" fmla="*/ 2147483647 h 10000"/>
                <a:gd name="T38" fmla="*/ 3210630 w 10141"/>
                <a:gd name="T39" fmla="*/ 2147483647 h 10000"/>
                <a:gd name="T40" fmla="*/ 716548999 w 10141"/>
                <a:gd name="T41" fmla="*/ 2147483647 h 10000"/>
                <a:gd name="T42" fmla="*/ 1963295205 w 10141"/>
                <a:gd name="T43" fmla="*/ 2147483647 h 10000"/>
                <a:gd name="T44" fmla="*/ 1529502540 w 10141"/>
                <a:gd name="T45" fmla="*/ 2147483647 h 10000"/>
                <a:gd name="T46" fmla="*/ 2147483647 w 10141"/>
                <a:gd name="T47" fmla="*/ 2147483647 h 10000"/>
                <a:gd name="T48" fmla="*/ 2147483647 w 10141"/>
                <a:gd name="T49" fmla="*/ 2147483647 h 10000"/>
                <a:gd name="T50" fmla="*/ 2147483647 w 10141"/>
                <a:gd name="T51" fmla="*/ 2147483647 h 10000"/>
                <a:gd name="T52" fmla="*/ 2147483647 w 10141"/>
                <a:gd name="T53" fmla="*/ 2147483647 h 10000"/>
                <a:gd name="T54" fmla="*/ 2147483647 w 10141"/>
                <a:gd name="T55" fmla="*/ 2147483647 h 10000"/>
                <a:gd name="T56" fmla="*/ 2147483647 w 10141"/>
                <a:gd name="T57" fmla="*/ 2147483647 h 10000"/>
                <a:gd name="T58" fmla="*/ 2147483647 w 10141"/>
                <a:gd name="T59" fmla="*/ 2147483647 h 10000"/>
                <a:gd name="T60" fmla="*/ 2147483647 w 10141"/>
                <a:gd name="T61" fmla="*/ 2147483647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35" name="Freeform 1734">
              <a:extLst>
                <a:ext uri="{FF2B5EF4-FFF2-40B4-BE49-F238E27FC236}">
                  <a16:creationId xmlns:a16="http://schemas.microsoft.com/office/drawing/2014/main" xmlns="" id="{DD5C0BC0-9081-F845-AA13-C8E95FEAA8B6}"/>
                </a:ext>
              </a:extLst>
            </p:cNvPr>
            <p:cNvSpPr>
              <a:spLocks/>
            </p:cNvSpPr>
            <p:nvPr/>
          </p:nvSpPr>
          <p:spPr bwMode="auto">
            <a:xfrm>
              <a:off x="3267618" y="2923491"/>
              <a:ext cx="91329" cy="135592"/>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0 h 138"/>
                <a:gd name="T16" fmla="*/ 2147483647 w 90"/>
                <a:gd name="T17" fmla="*/ 2147483647 h 138"/>
                <a:gd name="T18" fmla="*/ 0 w 90"/>
                <a:gd name="T19" fmla="*/ 2147483647 h 138"/>
                <a:gd name="T20" fmla="*/ 2147483647 w 90"/>
                <a:gd name="T21" fmla="*/ 2147483647 h 138"/>
                <a:gd name="T22" fmla="*/ 2147483647 w 90"/>
                <a:gd name="T23" fmla="*/ 2147483647 h 138"/>
                <a:gd name="T24" fmla="*/ 2147483647 w 90"/>
                <a:gd name="T25" fmla="*/ 2147483647 h 138"/>
                <a:gd name="T26" fmla="*/ 2147483647 w 90"/>
                <a:gd name="T27" fmla="*/ 2147483647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36" name="Freeform 1735">
              <a:extLst>
                <a:ext uri="{FF2B5EF4-FFF2-40B4-BE49-F238E27FC236}">
                  <a16:creationId xmlns:a16="http://schemas.microsoft.com/office/drawing/2014/main" xmlns="" id="{C08FEC00-2C1C-CD44-B3EB-97680F5FD035}"/>
                </a:ext>
              </a:extLst>
            </p:cNvPr>
            <p:cNvSpPr>
              <a:spLocks/>
            </p:cNvSpPr>
            <p:nvPr/>
          </p:nvSpPr>
          <p:spPr bwMode="auto">
            <a:xfrm>
              <a:off x="3403451" y="2971489"/>
              <a:ext cx="59240" cy="70796"/>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0 h 72"/>
                <a:gd name="T12" fmla="*/ 2147483647 w 60"/>
                <a:gd name="T13" fmla="*/ 0 h 72"/>
                <a:gd name="T14" fmla="*/ 0 w 60"/>
                <a:gd name="T15" fmla="*/ 2147483647 h 72"/>
                <a:gd name="T16" fmla="*/ 2147483647 w 60"/>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37" name="Freeform 1736">
              <a:extLst>
                <a:ext uri="{FF2B5EF4-FFF2-40B4-BE49-F238E27FC236}">
                  <a16:creationId xmlns:a16="http://schemas.microsoft.com/office/drawing/2014/main" xmlns="" id="{2048FC11-A1D1-F441-BFA3-E1972117F184}"/>
                </a:ext>
              </a:extLst>
            </p:cNvPr>
            <p:cNvSpPr>
              <a:spLocks/>
            </p:cNvSpPr>
            <p:nvPr/>
          </p:nvSpPr>
          <p:spPr bwMode="auto">
            <a:xfrm>
              <a:off x="3336733" y="2969088"/>
              <a:ext cx="75285" cy="82795"/>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0 h 84"/>
                <a:gd name="T12" fmla="*/ 2147483647 w 72"/>
                <a:gd name="T13" fmla="*/ 2147483647 h 84"/>
                <a:gd name="T14" fmla="*/ 0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38" name="Freeform 1737">
              <a:extLst>
                <a:ext uri="{FF2B5EF4-FFF2-40B4-BE49-F238E27FC236}">
                  <a16:creationId xmlns:a16="http://schemas.microsoft.com/office/drawing/2014/main" xmlns="" id="{1EE34229-A41C-9747-90A3-D08927BE5798}"/>
                </a:ext>
              </a:extLst>
            </p:cNvPr>
            <p:cNvSpPr>
              <a:spLocks/>
            </p:cNvSpPr>
            <p:nvPr/>
          </p:nvSpPr>
          <p:spPr bwMode="auto">
            <a:xfrm>
              <a:off x="3060204" y="2871751"/>
              <a:ext cx="259175" cy="212389"/>
            </a:xfrm>
            <a:custGeom>
              <a:avLst/>
              <a:gdLst>
                <a:gd name="T0" fmla="*/ 2147483647 w 43"/>
                <a:gd name="T1" fmla="*/ 2147483647 h 36"/>
                <a:gd name="T2" fmla="*/ 2147483647 w 43"/>
                <a:gd name="T3" fmla="*/ 2147483647 h 36"/>
                <a:gd name="T4" fmla="*/ 2147483647 w 43"/>
                <a:gd name="T5" fmla="*/ 2147483647 h 36"/>
                <a:gd name="T6" fmla="*/ 2147483647 w 43"/>
                <a:gd name="T7" fmla="*/ 2147483647 h 36"/>
                <a:gd name="T8" fmla="*/ 2147483647 w 43"/>
                <a:gd name="T9" fmla="*/ 2147483647 h 36"/>
                <a:gd name="T10" fmla="*/ 2147483647 w 43"/>
                <a:gd name="T11" fmla="*/ 2147483647 h 36"/>
                <a:gd name="T12" fmla="*/ 2147483647 w 43"/>
                <a:gd name="T13" fmla="*/ 2147483647 h 36"/>
                <a:gd name="T14" fmla="*/ 2147483647 w 43"/>
                <a:gd name="T15" fmla="*/ 2147483647 h 36"/>
                <a:gd name="T16" fmla="*/ 2147483647 w 43"/>
                <a:gd name="T17" fmla="*/ 2147483647 h 36"/>
                <a:gd name="T18" fmla="*/ 2147483647 w 43"/>
                <a:gd name="T19" fmla="*/ 2147483647 h 36"/>
                <a:gd name="T20" fmla="*/ 2147483647 w 43"/>
                <a:gd name="T21" fmla="*/ 2147483647 h 36"/>
                <a:gd name="T22" fmla="*/ 2147483647 w 43"/>
                <a:gd name="T23" fmla="*/ 2147483647 h 36"/>
                <a:gd name="T24" fmla="*/ 2147483647 w 43"/>
                <a:gd name="T25" fmla="*/ 2147483647 h 36"/>
                <a:gd name="T26" fmla="*/ 2147483647 w 43"/>
                <a:gd name="T27" fmla="*/ 0 h 36"/>
                <a:gd name="T28" fmla="*/ 2147483647 w 43"/>
                <a:gd name="T29" fmla="*/ 2147483647 h 36"/>
                <a:gd name="T30" fmla="*/ 0 w 43"/>
                <a:gd name="T31" fmla="*/ 2147483647 h 36"/>
                <a:gd name="T32" fmla="*/ 2147483647 w 43"/>
                <a:gd name="T33" fmla="*/ 2147483647 h 36"/>
                <a:gd name="T34" fmla="*/ 2147483647 w 43"/>
                <a:gd name="T35" fmla="*/ 2147483647 h 36"/>
                <a:gd name="T36" fmla="*/ 2147483647 w 43"/>
                <a:gd name="T37" fmla="*/ 2147483647 h 36"/>
                <a:gd name="T38" fmla="*/ 2147483647 w 43"/>
                <a:gd name="T39" fmla="*/ 2147483647 h 36"/>
                <a:gd name="T40" fmla="*/ 2147483647 w 43"/>
                <a:gd name="T41" fmla="*/ 2147483647 h 36"/>
                <a:gd name="T42" fmla="*/ 2147483647 w 43"/>
                <a:gd name="T43" fmla="*/ 2147483647 h 36"/>
                <a:gd name="T44" fmla="*/ 2147483647 w 43"/>
                <a:gd name="T45" fmla="*/ 2147483647 h 36"/>
                <a:gd name="T46" fmla="*/ 2147483647 w 43"/>
                <a:gd name="T47" fmla="*/ 2147483647 h 36"/>
                <a:gd name="T48" fmla="*/ 2147483647 w 43"/>
                <a:gd name="T49" fmla="*/ 2147483647 h 36"/>
                <a:gd name="T50" fmla="*/ 2147483647 w 43"/>
                <a:gd name="T51" fmla="*/ 2147483647 h 36"/>
                <a:gd name="T52" fmla="*/ 2147483647 w 43"/>
                <a:gd name="T53" fmla="*/ 2147483647 h 36"/>
                <a:gd name="T54" fmla="*/ 2147483647 w 43"/>
                <a:gd name="T55" fmla="*/ 2147483647 h 36"/>
                <a:gd name="T56" fmla="*/ 2147483647 w 43"/>
                <a:gd name="T57" fmla="*/ 2147483647 h 36"/>
                <a:gd name="T58" fmla="*/ 2147483647 w 4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39" name="Freeform 1738">
              <a:extLst>
                <a:ext uri="{FF2B5EF4-FFF2-40B4-BE49-F238E27FC236}">
                  <a16:creationId xmlns:a16="http://schemas.microsoft.com/office/drawing/2014/main" xmlns="" id="{B080900A-2109-F44A-9DCD-94BDA32B3F85}"/>
                </a:ext>
              </a:extLst>
            </p:cNvPr>
            <p:cNvSpPr>
              <a:spLocks/>
            </p:cNvSpPr>
            <p:nvPr/>
          </p:nvSpPr>
          <p:spPr bwMode="auto">
            <a:xfrm>
              <a:off x="2913339" y="3048285"/>
              <a:ext cx="104905" cy="112795"/>
            </a:xfrm>
            <a:custGeom>
              <a:avLst/>
              <a:gdLst>
                <a:gd name="T0" fmla="*/ 2147483647 w 102"/>
                <a:gd name="T1" fmla="*/ 2147483647 h 114"/>
                <a:gd name="T2" fmla="*/ 2147483647 w 102"/>
                <a:gd name="T3" fmla="*/ 2147483647 h 114"/>
                <a:gd name="T4" fmla="*/ 2147483647 w 102"/>
                <a:gd name="T5" fmla="*/ 2147483647 h 114"/>
                <a:gd name="T6" fmla="*/ 2147483647 w 102"/>
                <a:gd name="T7" fmla="*/ 2147483647 h 114"/>
                <a:gd name="T8" fmla="*/ 2147483647 w 102"/>
                <a:gd name="T9" fmla="*/ 2147483647 h 114"/>
                <a:gd name="T10" fmla="*/ 2147483647 w 102"/>
                <a:gd name="T11" fmla="*/ 2147483647 h 114"/>
                <a:gd name="T12" fmla="*/ 2147483647 w 102"/>
                <a:gd name="T13" fmla="*/ 0 h 114"/>
                <a:gd name="T14" fmla="*/ 2147483647 w 102"/>
                <a:gd name="T15" fmla="*/ 2147483647 h 114"/>
                <a:gd name="T16" fmla="*/ 0 w 102"/>
                <a:gd name="T17" fmla="*/ 2147483647 h 114"/>
                <a:gd name="T18" fmla="*/ 2147483647 w 102"/>
                <a:gd name="T19" fmla="*/ 2147483647 h 114"/>
                <a:gd name="T20" fmla="*/ 0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40" name="Freeform 1739">
              <a:extLst>
                <a:ext uri="{FF2B5EF4-FFF2-40B4-BE49-F238E27FC236}">
                  <a16:creationId xmlns:a16="http://schemas.microsoft.com/office/drawing/2014/main" xmlns="" id="{6F2AA0A9-ABA8-1C41-A1CB-5A32E39566CB}"/>
                </a:ext>
              </a:extLst>
            </p:cNvPr>
            <p:cNvSpPr>
              <a:spLocks/>
            </p:cNvSpPr>
            <p:nvPr/>
          </p:nvSpPr>
          <p:spPr bwMode="auto">
            <a:xfrm>
              <a:off x="4753486" y="1793155"/>
              <a:ext cx="38259" cy="73196"/>
            </a:xfrm>
            <a:custGeom>
              <a:avLst/>
              <a:gdLst>
                <a:gd name="T0" fmla="*/ 80 w 429209"/>
                <a:gd name="T1" fmla="*/ 1219 h 839755"/>
                <a:gd name="T2" fmla="*/ 85 w 429209"/>
                <a:gd name="T3" fmla="*/ 856 h 839755"/>
                <a:gd name="T4" fmla="*/ 0 w 429209"/>
                <a:gd name="T5" fmla="*/ 799 h 839755"/>
                <a:gd name="T6" fmla="*/ 169 w 429209"/>
                <a:gd name="T7" fmla="*/ 200 h 839755"/>
                <a:gd name="T8" fmla="*/ 395 w 429209"/>
                <a:gd name="T9" fmla="*/ 200 h 839755"/>
                <a:gd name="T10" fmla="*/ 592 w 429209"/>
                <a:gd name="T11" fmla="*/ 0 h 839755"/>
                <a:gd name="T12" fmla="*/ 621 w 429209"/>
                <a:gd name="T13" fmla="*/ 399 h 839755"/>
                <a:gd name="T14" fmla="*/ 649 w 429209"/>
                <a:gd name="T15" fmla="*/ 628 h 839755"/>
                <a:gd name="T16" fmla="*/ 339 w 429209"/>
                <a:gd name="T17" fmla="*/ 970 h 839755"/>
                <a:gd name="T18" fmla="*/ 339 w 429209"/>
                <a:gd name="T19" fmla="*/ 1284 h 839755"/>
                <a:gd name="T20" fmla="*/ 169 w 429209"/>
                <a:gd name="T21" fmla="*/ 1198 h 839755"/>
                <a:gd name="T22" fmla="*/ 80 w 429209"/>
                <a:gd name="T23" fmla="*/ 1219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chemeClr val="accent1"/>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41" name="Freeform 1740">
              <a:extLst>
                <a:ext uri="{FF2B5EF4-FFF2-40B4-BE49-F238E27FC236}">
                  <a16:creationId xmlns:a16="http://schemas.microsoft.com/office/drawing/2014/main" xmlns="" id="{774DC333-4EDF-274B-BAF6-9FB607C86D9D}"/>
                </a:ext>
              </a:extLst>
            </p:cNvPr>
            <p:cNvSpPr>
              <a:spLocks/>
            </p:cNvSpPr>
            <p:nvPr/>
          </p:nvSpPr>
          <p:spPr bwMode="auto">
            <a:xfrm>
              <a:off x="5734649" y="2311525"/>
              <a:ext cx="340631" cy="315582"/>
            </a:xfrm>
            <a:custGeom>
              <a:avLst/>
              <a:gdLst>
                <a:gd name="T0" fmla="*/ 290980 w 10944"/>
                <a:gd name="T1" fmla="*/ 398324 h 10652"/>
                <a:gd name="T2" fmla="*/ 322773 w 10944"/>
                <a:gd name="T3" fmla="*/ 379365 h 10652"/>
                <a:gd name="T4" fmla="*/ 288578 w 10944"/>
                <a:gd name="T5" fmla="*/ 317672 h 10652"/>
                <a:gd name="T6" fmla="*/ 295144 w 10944"/>
                <a:gd name="T7" fmla="*/ 293778 h 10652"/>
                <a:gd name="T8" fmla="*/ 307477 w 10944"/>
                <a:gd name="T9" fmla="*/ 278736 h 10652"/>
                <a:gd name="T10" fmla="*/ 339310 w 10944"/>
                <a:gd name="T11" fmla="*/ 275720 h 10652"/>
                <a:gd name="T12" fmla="*/ 379111 w 10944"/>
                <a:gd name="T13" fmla="*/ 198907 h 10652"/>
                <a:gd name="T14" fmla="*/ 401094 w 10944"/>
                <a:gd name="T15" fmla="*/ 149474 h 10652"/>
                <a:gd name="T16" fmla="*/ 414628 w 10944"/>
                <a:gd name="T17" fmla="*/ 98984 h 10652"/>
                <a:gd name="T18" fmla="*/ 388921 w 10944"/>
                <a:gd name="T19" fmla="*/ 81279 h 10652"/>
                <a:gd name="T20" fmla="*/ 391964 w 10944"/>
                <a:gd name="T21" fmla="*/ 44223 h 10652"/>
                <a:gd name="T22" fmla="*/ 436330 w 10944"/>
                <a:gd name="T23" fmla="*/ 33177 h 10652"/>
                <a:gd name="T24" fmla="*/ 428122 w 10944"/>
                <a:gd name="T25" fmla="*/ 18293 h 10652"/>
                <a:gd name="T26" fmla="*/ 409783 w 10944"/>
                <a:gd name="T27" fmla="*/ 7011 h 10652"/>
                <a:gd name="T28" fmla="*/ 386238 w 10944"/>
                <a:gd name="T29" fmla="*/ 39 h 10652"/>
                <a:gd name="T30" fmla="*/ 336187 w 10944"/>
                <a:gd name="T31" fmla="*/ 9283 h 10652"/>
                <a:gd name="T32" fmla="*/ 311842 w 10944"/>
                <a:gd name="T33" fmla="*/ 10302 h 10652"/>
                <a:gd name="T34" fmla="*/ 283733 w 10944"/>
                <a:gd name="T35" fmla="*/ 22445 h 10652"/>
                <a:gd name="T36" fmla="*/ 277606 w 10944"/>
                <a:gd name="T37" fmla="*/ 63574 h 10652"/>
                <a:gd name="T38" fmla="*/ 277606 w 10944"/>
                <a:gd name="T39" fmla="*/ 81279 h 10652"/>
                <a:gd name="T40" fmla="*/ 268997 w 10944"/>
                <a:gd name="T41" fmla="*/ 90131 h 10652"/>
                <a:gd name="T42" fmla="*/ 259267 w 10944"/>
                <a:gd name="T43" fmla="*/ 120801 h 10652"/>
                <a:gd name="T44" fmla="*/ 209056 w 10944"/>
                <a:gd name="T45" fmla="*/ 143403 h 10652"/>
                <a:gd name="T46" fmla="*/ 183389 w 10944"/>
                <a:gd name="T47" fmla="*/ 161108 h 10652"/>
                <a:gd name="T48" fmla="*/ 157643 w 10944"/>
                <a:gd name="T49" fmla="*/ 196322 h 10652"/>
                <a:gd name="T50" fmla="*/ 106310 w 10944"/>
                <a:gd name="T51" fmla="*/ 205449 h 10652"/>
                <a:gd name="T52" fmla="*/ 56819 w 10944"/>
                <a:gd name="T53" fmla="*/ 245207 h 10652"/>
                <a:gd name="T54" fmla="*/ 6767 w 10944"/>
                <a:gd name="T55" fmla="*/ 242778 h 10652"/>
                <a:gd name="T56" fmla="*/ 28069 w 10944"/>
                <a:gd name="T57" fmla="*/ 274506 h 10652"/>
                <a:gd name="T58" fmla="*/ 53295 w 10944"/>
                <a:gd name="T59" fmla="*/ 286884 h 10652"/>
                <a:gd name="T60" fmla="*/ 53976 w 10944"/>
                <a:gd name="T61" fmla="*/ 299614 h 10652"/>
                <a:gd name="T62" fmla="*/ 54937 w 10944"/>
                <a:gd name="T63" fmla="*/ 311875 h 10652"/>
                <a:gd name="T64" fmla="*/ 40562 w 10944"/>
                <a:gd name="T65" fmla="*/ 318612 h 10652"/>
                <a:gd name="T66" fmla="*/ 12893 w 10944"/>
                <a:gd name="T67" fmla="*/ 341213 h 10652"/>
                <a:gd name="T68" fmla="*/ 18739 w 10944"/>
                <a:gd name="T69" fmla="*/ 359623 h 10652"/>
                <a:gd name="T70" fmla="*/ 245053 w 10944"/>
                <a:gd name="T71" fmla="*/ 417243 h 10652"/>
                <a:gd name="T72" fmla="*/ 255504 w 10944"/>
                <a:gd name="T73" fmla="*/ 411446 h 10652"/>
                <a:gd name="T74" fmla="*/ 290980 w 10944"/>
                <a:gd name="T75" fmla="*/ 398324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42" name="Freeform 1741">
              <a:extLst>
                <a:ext uri="{FF2B5EF4-FFF2-40B4-BE49-F238E27FC236}">
                  <a16:creationId xmlns:a16="http://schemas.microsoft.com/office/drawing/2014/main" xmlns="" id="{E35A52B9-689D-D54D-90CE-C4FEFDE812F5}"/>
                </a:ext>
              </a:extLst>
            </p:cNvPr>
            <p:cNvSpPr>
              <a:spLocks/>
            </p:cNvSpPr>
            <p:nvPr/>
          </p:nvSpPr>
          <p:spPr bwMode="auto">
            <a:xfrm>
              <a:off x="5924710" y="2315126"/>
              <a:ext cx="567718" cy="673162"/>
            </a:xfrm>
            <a:custGeom>
              <a:avLst/>
              <a:gdLst/>
              <a:ahLst/>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43" name="Freeform 1742">
              <a:extLst>
                <a:ext uri="{FF2B5EF4-FFF2-40B4-BE49-F238E27FC236}">
                  <a16:creationId xmlns:a16="http://schemas.microsoft.com/office/drawing/2014/main" xmlns="" id="{433DC45E-E930-F84A-A4C2-B28E966D6697}"/>
                </a:ext>
              </a:extLst>
            </p:cNvPr>
            <p:cNvSpPr>
              <a:spLocks/>
            </p:cNvSpPr>
            <p:nvPr/>
          </p:nvSpPr>
          <p:spPr bwMode="auto">
            <a:xfrm>
              <a:off x="5721074" y="2291126"/>
              <a:ext cx="275218" cy="207588"/>
            </a:xfrm>
            <a:custGeom>
              <a:avLst/>
              <a:gdLst>
                <a:gd name="T0" fmla="*/ 327261 w 10348"/>
                <a:gd name="T1" fmla="*/ 8222 h 11017"/>
                <a:gd name="T2" fmla="*/ 294275 w 10348"/>
                <a:gd name="T3" fmla="*/ 29389 h 11017"/>
                <a:gd name="T4" fmla="*/ 271988 w 10348"/>
                <a:gd name="T5" fmla="*/ 29389 h 11017"/>
                <a:gd name="T6" fmla="*/ 264536 w 10348"/>
                <a:gd name="T7" fmla="*/ 7347 h 11017"/>
                <a:gd name="T8" fmla="*/ 257119 w 10348"/>
                <a:gd name="T9" fmla="*/ 0 h 11017"/>
                <a:gd name="T10" fmla="*/ 234832 w 10348"/>
                <a:gd name="T11" fmla="*/ 22042 h 11017"/>
                <a:gd name="T12" fmla="*/ 219963 w 10348"/>
                <a:gd name="T13" fmla="*/ 36761 h 11017"/>
                <a:gd name="T14" fmla="*/ 191557 w 10348"/>
                <a:gd name="T15" fmla="*/ 28989 h 11017"/>
                <a:gd name="T16" fmla="*/ 175389 w 10348"/>
                <a:gd name="T17" fmla="*/ 29389 h 11017"/>
                <a:gd name="T18" fmla="*/ 153068 w 10348"/>
                <a:gd name="T19" fmla="*/ 29389 h 11017"/>
                <a:gd name="T20" fmla="*/ 123364 w 10348"/>
                <a:gd name="T21" fmla="*/ 22042 h 11017"/>
                <a:gd name="T22" fmla="*/ 115912 w 10348"/>
                <a:gd name="T23" fmla="*/ 58803 h 11017"/>
                <a:gd name="T24" fmla="*/ 78790 w 10348"/>
                <a:gd name="T25" fmla="*/ 73498 h 11017"/>
                <a:gd name="T26" fmla="*/ 63921 w 10348"/>
                <a:gd name="T27" fmla="*/ 88192 h 11017"/>
                <a:gd name="T28" fmla="*/ 41634 w 10348"/>
                <a:gd name="T29" fmla="*/ 80845 h 11017"/>
                <a:gd name="T30" fmla="*/ 19621 w 10348"/>
                <a:gd name="T31" fmla="*/ 71124 h 11017"/>
                <a:gd name="T32" fmla="*/ 12169 w 10348"/>
                <a:gd name="T33" fmla="*/ 117606 h 11017"/>
                <a:gd name="T34" fmla="*/ 11895 w 10348"/>
                <a:gd name="T35" fmla="*/ 146996 h 11017"/>
                <a:gd name="T36" fmla="*/ 0 w 10348"/>
                <a:gd name="T37" fmla="*/ 193278 h 11017"/>
                <a:gd name="T38" fmla="*/ 27346 w 10348"/>
                <a:gd name="T39" fmla="*/ 210347 h 11017"/>
                <a:gd name="T40" fmla="*/ 26765 w 10348"/>
                <a:gd name="T41" fmla="*/ 242560 h 11017"/>
                <a:gd name="T42" fmla="*/ 16134 w 10348"/>
                <a:gd name="T43" fmla="*/ 265427 h 11017"/>
                <a:gd name="T44" fmla="*/ 46659 w 10348"/>
                <a:gd name="T45" fmla="*/ 271949 h 11017"/>
                <a:gd name="T46" fmla="*/ 61802 w 10348"/>
                <a:gd name="T47" fmla="*/ 272224 h 11017"/>
                <a:gd name="T48" fmla="*/ 103367 w 10348"/>
                <a:gd name="T49" fmla="*/ 274398 h 11017"/>
                <a:gd name="T50" fmla="*/ 163460 w 10348"/>
                <a:gd name="T51" fmla="*/ 256430 h 11017"/>
                <a:gd name="T52" fmla="*/ 172655 w 10348"/>
                <a:gd name="T53" fmla="*/ 222942 h 11017"/>
                <a:gd name="T54" fmla="*/ 201539 w 10348"/>
                <a:gd name="T55" fmla="*/ 214795 h 11017"/>
                <a:gd name="T56" fmla="*/ 247719 w 10348"/>
                <a:gd name="T57" fmla="*/ 194378 h 11017"/>
                <a:gd name="T58" fmla="*/ 249428 w 10348"/>
                <a:gd name="T59" fmla="*/ 169037 h 11017"/>
                <a:gd name="T60" fmla="*/ 259341 w 10348"/>
                <a:gd name="T61" fmla="*/ 162515 h 11017"/>
                <a:gd name="T62" fmla="*/ 272398 w 10348"/>
                <a:gd name="T63" fmla="*/ 151894 h 11017"/>
                <a:gd name="T64" fmla="*/ 294617 w 10348"/>
                <a:gd name="T65" fmla="*/ 123329 h 11017"/>
                <a:gd name="T66" fmla="*/ 298855 w 10348"/>
                <a:gd name="T67" fmla="*/ 106161 h 11017"/>
                <a:gd name="T68" fmla="*/ 313554 w 10348"/>
                <a:gd name="T69" fmla="*/ 80045 h 11017"/>
                <a:gd name="T70" fmla="*/ 301693 w 10348"/>
                <a:gd name="T71" fmla="*/ 51456 h 11017"/>
                <a:gd name="T72" fmla="*/ 353718 w 10348"/>
                <a:gd name="T73" fmla="*/ 44109 h 11017"/>
                <a:gd name="T74" fmla="*/ 338849 w 10348"/>
                <a:gd name="T75" fmla="*/ 22042 h 11017"/>
                <a:gd name="T76" fmla="*/ 327261 w 10348"/>
                <a:gd name="T77" fmla="*/ 822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44" name="Freeform 1743">
              <a:extLst>
                <a:ext uri="{FF2B5EF4-FFF2-40B4-BE49-F238E27FC236}">
                  <a16:creationId xmlns:a16="http://schemas.microsoft.com/office/drawing/2014/main" xmlns="" id="{28A16FA5-1BE9-AD4C-8A71-27275E900C12}"/>
                </a:ext>
              </a:extLst>
            </p:cNvPr>
            <p:cNvSpPr>
              <a:spLocks/>
            </p:cNvSpPr>
            <p:nvPr/>
          </p:nvSpPr>
          <p:spPr bwMode="auto">
            <a:xfrm>
              <a:off x="6339391" y="2600710"/>
              <a:ext cx="87625" cy="104395"/>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0 h 78"/>
                <a:gd name="T10" fmla="*/ 2147483647 w 90"/>
                <a:gd name="T11" fmla="*/ 0 h 78"/>
                <a:gd name="T12" fmla="*/ 2147483647 w 90"/>
                <a:gd name="T13" fmla="*/ 2147483647 h 78"/>
                <a:gd name="T14" fmla="*/ 0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45" name="Freeform 1744">
              <a:extLst>
                <a:ext uri="{FF2B5EF4-FFF2-40B4-BE49-F238E27FC236}">
                  <a16:creationId xmlns:a16="http://schemas.microsoft.com/office/drawing/2014/main" xmlns="" id="{36293BA5-C75E-7749-9581-EC5FB05710E4}"/>
                </a:ext>
              </a:extLst>
            </p:cNvPr>
            <p:cNvSpPr>
              <a:spLocks/>
            </p:cNvSpPr>
            <p:nvPr/>
          </p:nvSpPr>
          <p:spPr bwMode="auto">
            <a:xfrm>
              <a:off x="6150564" y="2462716"/>
              <a:ext cx="166614" cy="91196"/>
            </a:xfrm>
            <a:custGeom>
              <a:avLst/>
              <a:gdLst>
                <a:gd name="T0" fmla="*/ 13780995 w 10000"/>
                <a:gd name="T1" fmla="*/ 2262059 h 11631"/>
                <a:gd name="T2" fmla="*/ 9857897 w 10000"/>
                <a:gd name="T3" fmla="*/ 1876450 h 11631"/>
                <a:gd name="T4" fmla="*/ 3736600 w 10000"/>
                <a:gd name="T5" fmla="*/ 488415 h 11631"/>
                <a:gd name="T6" fmla="*/ 1588606 w 10000"/>
                <a:gd name="T7" fmla="*/ 0 h 11631"/>
                <a:gd name="T8" fmla="*/ 0 w 10000"/>
                <a:gd name="T9" fmla="*/ 2015330 h 11631"/>
                <a:gd name="T10" fmla="*/ 6201990 w 10000"/>
                <a:gd name="T11" fmla="*/ 3895548 h 11631"/>
                <a:gd name="T12" fmla="*/ 10584065 w 10000"/>
                <a:gd name="T13" fmla="*/ 4304661 h 11631"/>
                <a:gd name="T14" fmla="*/ 14372668 w 10000"/>
                <a:gd name="T15" fmla="*/ 4880351 h 11631"/>
                <a:gd name="T16" fmla="*/ 15556057 w 10000"/>
                <a:gd name="T17" fmla="*/ 3654701 h 11631"/>
                <a:gd name="T18" fmla="*/ 17929985 w 10000"/>
                <a:gd name="T19" fmla="*/ 3410498 h 11631"/>
                <a:gd name="T20" fmla="*/ 15984590 w 10000"/>
                <a:gd name="T21" fmla="*/ 2836071 h 11631"/>
                <a:gd name="T22" fmla="*/ 14899813 w 10000"/>
                <a:gd name="T23" fmla="*/ 2778585 h 11631"/>
                <a:gd name="T24" fmla="*/ 13780995 w 10000"/>
                <a:gd name="T25" fmla="*/ 2262059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46" name="Freeform 1745">
              <a:extLst>
                <a:ext uri="{FF2B5EF4-FFF2-40B4-BE49-F238E27FC236}">
                  <a16:creationId xmlns:a16="http://schemas.microsoft.com/office/drawing/2014/main" xmlns="" id="{DB3AD502-1A64-3148-BA5F-BCB83ABE4C3F}"/>
                </a:ext>
              </a:extLst>
            </p:cNvPr>
            <p:cNvSpPr>
              <a:spLocks/>
            </p:cNvSpPr>
            <p:nvPr/>
          </p:nvSpPr>
          <p:spPr bwMode="auto">
            <a:xfrm>
              <a:off x="6420847" y="2565912"/>
              <a:ext cx="209809" cy="369579"/>
            </a:xfrm>
            <a:custGeom>
              <a:avLst/>
              <a:gdLst>
                <a:gd name="T0" fmla="*/ 140102 w 12864"/>
                <a:gd name="T1" fmla="*/ 0 h 10000"/>
                <a:gd name="T2" fmla="*/ 109599 w 12864"/>
                <a:gd name="T3" fmla="*/ 30737 h 10000"/>
                <a:gd name="T4" fmla="*/ 94725 w 12864"/>
                <a:gd name="T5" fmla="*/ 38973 h 10000"/>
                <a:gd name="T6" fmla="*/ 90019 w 12864"/>
                <a:gd name="T7" fmla="*/ 29511 h 10000"/>
                <a:gd name="T8" fmla="*/ 38865 w 12864"/>
                <a:gd name="T9" fmla="*/ 74073 h 10000"/>
                <a:gd name="T10" fmla="*/ 7584 w 12864"/>
                <a:gd name="T11" fmla="*/ 132360 h 10000"/>
                <a:gd name="T12" fmla="*/ 0 w 12864"/>
                <a:gd name="T13" fmla="*/ 172902 h 10000"/>
                <a:gd name="T14" fmla="*/ 51806 w 12864"/>
                <a:gd name="T15" fmla="*/ 264769 h 10000"/>
                <a:gd name="T16" fmla="*/ 40167 w 12864"/>
                <a:gd name="T17" fmla="*/ 314527 h 10000"/>
                <a:gd name="T18" fmla="*/ 99809 w 12864"/>
                <a:gd name="T19" fmla="*/ 324135 h 10000"/>
                <a:gd name="T20" fmla="*/ 134031 w 12864"/>
                <a:gd name="T21" fmla="*/ 322469 h 10000"/>
                <a:gd name="T22" fmla="*/ 114977 w 12864"/>
                <a:gd name="T23" fmla="*/ 283888 h 10000"/>
                <a:gd name="T24" fmla="*/ 127561 w 12864"/>
                <a:gd name="T25" fmla="*/ 294379 h 10000"/>
                <a:gd name="T26" fmla="*/ 140397 w 12864"/>
                <a:gd name="T27" fmla="*/ 350657 h 10000"/>
                <a:gd name="T28" fmla="*/ 155207 w 12864"/>
                <a:gd name="T29" fmla="*/ 392914 h 10000"/>
                <a:gd name="T30" fmla="*/ 158736 w 12864"/>
                <a:gd name="T31" fmla="*/ 490223 h 10000"/>
                <a:gd name="T32" fmla="*/ 189219 w 12864"/>
                <a:gd name="T33" fmla="*/ 435514 h 10000"/>
                <a:gd name="T34" fmla="*/ 176005 w 12864"/>
                <a:gd name="T35" fmla="*/ 339970 h 10000"/>
                <a:gd name="T36" fmla="*/ 154472 w 12864"/>
                <a:gd name="T37" fmla="*/ 312811 h 10000"/>
                <a:gd name="T38" fmla="*/ 165228 w 12864"/>
                <a:gd name="T39" fmla="*/ 291094 h 10000"/>
                <a:gd name="T40" fmla="*/ 163421 w 12864"/>
                <a:gd name="T41" fmla="*/ 273054 h 10000"/>
                <a:gd name="T42" fmla="*/ 134724 w 12864"/>
                <a:gd name="T43" fmla="*/ 235062 h 10000"/>
                <a:gd name="T44" fmla="*/ 149073 w 12864"/>
                <a:gd name="T45" fmla="*/ 206139 h 10000"/>
                <a:gd name="T46" fmla="*/ 166299 w 12864"/>
                <a:gd name="T47" fmla="*/ 205698 h 10000"/>
                <a:gd name="T48" fmla="*/ 203463 w 12864"/>
                <a:gd name="T49" fmla="*/ 187314 h 10000"/>
                <a:gd name="T50" fmla="*/ 216950 w 12864"/>
                <a:gd name="T51" fmla="*/ 171578 h 10000"/>
                <a:gd name="T52" fmla="*/ 233504 w 12864"/>
                <a:gd name="T53" fmla="*/ 147165 h 10000"/>
                <a:gd name="T54" fmla="*/ 270247 w 12864"/>
                <a:gd name="T55" fmla="*/ 142704 h 10000"/>
                <a:gd name="T56" fmla="*/ 257642 w 12864"/>
                <a:gd name="T57" fmla="*/ 100594 h 10000"/>
                <a:gd name="T58" fmla="*/ 232180 w 12864"/>
                <a:gd name="T59" fmla="*/ 84662 h 10000"/>
                <a:gd name="T60" fmla="*/ 199765 w 12864"/>
                <a:gd name="T61" fmla="*/ 79661 h 10000"/>
                <a:gd name="T62" fmla="*/ 163400 w 12864"/>
                <a:gd name="T63" fmla="*/ 83877 h 10000"/>
                <a:gd name="T64" fmla="*/ 156089 w 12864"/>
                <a:gd name="T65" fmla="*/ 86426 h 10000"/>
                <a:gd name="T66" fmla="*/ 149073 w 12864"/>
                <a:gd name="T67" fmla="*/ 75985 h 10000"/>
                <a:gd name="T68" fmla="*/ 165228 w 12864"/>
                <a:gd name="T69" fmla="*/ 61474 h 10000"/>
                <a:gd name="T70" fmla="*/ 165228 w 12864"/>
                <a:gd name="T71" fmla="*/ 23531 h 10000"/>
                <a:gd name="T72" fmla="*/ 140102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accent2"/>
            </a:solidFill>
            <a:ln w="3175" cap="flat" cmpd="sng">
              <a:solidFill>
                <a:schemeClr val="bg1"/>
              </a:solidFill>
              <a:prstDash val="solid"/>
              <a:round/>
              <a:headEnd type="none" w="med" len="med"/>
              <a:tailEnd type="none" w="med" len="med"/>
            </a:ln>
            <a:effectLst/>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47" name="Freeform 1746">
              <a:extLst>
                <a:ext uri="{FF2B5EF4-FFF2-40B4-BE49-F238E27FC236}">
                  <a16:creationId xmlns:a16="http://schemas.microsoft.com/office/drawing/2014/main" xmlns="" id="{19274102-7CA5-5042-A910-2EE74195C698}"/>
                </a:ext>
              </a:extLst>
            </p:cNvPr>
            <p:cNvSpPr>
              <a:spLocks/>
            </p:cNvSpPr>
            <p:nvPr/>
          </p:nvSpPr>
          <p:spPr bwMode="auto">
            <a:xfrm>
              <a:off x="6333221" y="2515515"/>
              <a:ext cx="69114" cy="37198"/>
            </a:xfrm>
            <a:custGeom>
              <a:avLst/>
              <a:gdLst>
                <a:gd name="T0" fmla="*/ 0 w 348468"/>
                <a:gd name="T1" fmla="*/ 34950 h 191264"/>
                <a:gd name="T2" fmla="*/ 26039 w 348468"/>
                <a:gd name="T3" fmla="*/ 49064 h 191264"/>
                <a:gd name="T4" fmla="*/ 41396 w 348468"/>
                <a:gd name="T5" fmla="*/ 41671 h 191264"/>
                <a:gd name="T6" fmla="*/ 55417 w 348468"/>
                <a:gd name="T7" fmla="*/ 48392 h 191264"/>
                <a:gd name="T8" fmla="*/ 82792 w 348468"/>
                <a:gd name="T9" fmla="*/ 43015 h 191264"/>
                <a:gd name="T10" fmla="*/ 88801 w 348468"/>
                <a:gd name="T11" fmla="*/ 26884 h 191264"/>
                <a:gd name="T12" fmla="*/ 64764 w 348468"/>
                <a:gd name="T13" fmla="*/ 1344 h 191264"/>
                <a:gd name="T14" fmla="*/ 42731 w 348468"/>
                <a:gd name="T15" fmla="*/ 5377 h 191264"/>
                <a:gd name="T16" fmla="*/ 29378 w 348468"/>
                <a:gd name="T17" fmla="*/ 0 h 191264"/>
                <a:gd name="T18" fmla="*/ 7345 w 348468"/>
                <a:gd name="T19" fmla="*/ 18819 h 191264"/>
                <a:gd name="T20" fmla="*/ 0 w 348468"/>
                <a:gd name="T21" fmla="*/ 34950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48" name="Freeform 1747">
              <a:extLst>
                <a:ext uri="{FF2B5EF4-FFF2-40B4-BE49-F238E27FC236}">
                  <a16:creationId xmlns:a16="http://schemas.microsoft.com/office/drawing/2014/main" xmlns="" id="{DEF0E274-821D-8840-8386-FB53CC0D5403}"/>
                </a:ext>
              </a:extLst>
            </p:cNvPr>
            <p:cNvSpPr>
              <a:spLocks/>
            </p:cNvSpPr>
            <p:nvPr/>
          </p:nvSpPr>
          <p:spPr bwMode="auto">
            <a:xfrm>
              <a:off x="6597334" y="3001487"/>
              <a:ext cx="99967" cy="111594"/>
            </a:xfrm>
            <a:custGeom>
              <a:avLst/>
              <a:gdLst>
                <a:gd name="T0" fmla="*/ 0 w 675"/>
                <a:gd name="T1" fmla="*/ 2147483647 h 773"/>
                <a:gd name="T2" fmla="*/ 2147483647 w 675"/>
                <a:gd name="T3" fmla="*/ 2147483647 h 773"/>
                <a:gd name="T4" fmla="*/ 2147483647 w 675"/>
                <a:gd name="T5" fmla="*/ 2147483647 h 773"/>
                <a:gd name="T6" fmla="*/ 2147483647 w 675"/>
                <a:gd name="T7" fmla="*/ 2147483647 h 773"/>
                <a:gd name="T8" fmla="*/ 2147483647 w 675"/>
                <a:gd name="T9" fmla="*/ 2147483647 h 773"/>
                <a:gd name="T10" fmla="*/ 2147483647 w 675"/>
                <a:gd name="T11" fmla="*/ 2147483647 h 773"/>
                <a:gd name="T12" fmla="*/ 2147483647 w 675"/>
                <a:gd name="T13" fmla="*/ 2147483647 h 773"/>
                <a:gd name="T14" fmla="*/ 2147483647 w 675"/>
                <a:gd name="T15" fmla="*/ 2147483647 h 773"/>
                <a:gd name="T16" fmla="*/ 2147483647 w 675"/>
                <a:gd name="T17" fmla="*/ 2147483647 h 773"/>
                <a:gd name="T18" fmla="*/ 2147483647 w 675"/>
                <a:gd name="T19" fmla="*/ 2147483647 h 773"/>
                <a:gd name="T20" fmla="*/ 2147483647 w 675"/>
                <a:gd name="T21" fmla="*/ 2147483647 h 773"/>
                <a:gd name="T22" fmla="*/ 2147483647 w 675"/>
                <a:gd name="T23" fmla="*/ 2147483647 h 773"/>
                <a:gd name="T24" fmla="*/ 2147483647 w 675"/>
                <a:gd name="T25" fmla="*/ 2147483647 h 773"/>
                <a:gd name="T26" fmla="*/ 2147483647 w 675"/>
                <a:gd name="T27" fmla="*/ 0 h 773"/>
                <a:gd name="T28" fmla="*/ 0 w 675"/>
                <a:gd name="T29" fmla="*/ 2147483647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rgbClr val="009775"/>
            </a:solidFill>
            <a:ln w="3175" cap="flat" cmpd="sng">
              <a:solidFill>
                <a:schemeClr val="bg1"/>
              </a:solidFill>
              <a:prstDash val="solid"/>
              <a:round/>
              <a:headEnd type="none" w="med" len="med"/>
              <a:tailEnd type="none" w="med" len="med"/>
            </a:ln>
            <a:effectLst/>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49" name="Freeform 1748">
              <a:extLst>
                <a:ext uri="{FF2B5EF4-FFF2-40B4-BE49-F238E27FC236}">
                  <a16:creationId xmlns:a16="http://schemas.microsoft.com/office/drawing/2014/main" xmlns="" id="{8C78BA2F-DCF2-8946-BDD2-086A5EEDC13C}"/>
                </a:ext>
              </a:extLst>
            </p:cNvPr>
            <p:cNvSpPr>
              <a:spLocks/>
            </p:cNvSpPr>
            <p:nvPr/>
          </p:nvSpPr>
          <p:spPr bwMode="auto">
            <a:xfrm>
              <a:off x="6624485" y="2655907"/>
              <a:ext cx="155505" cy="296383"/>
            </a:xfrm>
            <a:custGeom>
              <a:avLst/>
              <a:gdLst>
                <a:gd name="T0" fmla="*/ 2147483647 w 138"/>
                <a:gd name="T1" fmla="*/ 0 h 271"/>
                <a:gd name="T2" fmla="*/ 2147483647 w 138"/>
                <a:gd name="T3" fmla="*/ 0 h 271"/>
                <a:gd name="T4" fmla="*/ 0 w 138"/>
                <a:gd name="T5" fmla="*/ 2147483647 h 271"/>
                <a:gd name="T6" fmla="*/ 2147483647 w 138"/>
                <a:gd name="T7" fmla="*/ 2147483647 h 271"/>
                <a:gd name="T8" fmla="*/ 2147483647 w 138"/>
                <a:gd name="T9" fmla="*/ 2147483647 h 271"/>
                <a:gd name="T10" fmla="*/ 2147483647 w 138"/>
                <a:gd name="T11" fmla="*/ 2147483647 h 271"/>
                <a:gd name="T12" fmla="*/ 2147483647 w 138"/>
                <a:gd name="T13" fmla="*/ 2147483647 h 271"/>
                <a:gd name="T14" fmla="*/ 2147483647 w 138"/>
                <a:gd name="T15" fmla="*/ 2147483647 h 271"/>
                <a:gd name="T16" fmla="*/ 2147483647 w 138"/>
                <a:gd name="T17" fmla="*/ 2147483647 h 271"/>
                <a:gd name="T18" fmla="*/ 2147483647 w 138"/>
                <a:gd name="T19" fmla="*/ 2147483647 h 271"/>
                <a:gd name="T20" fmla="*/ 2147483647 w 138"/>
                <a:gd name="T21" fmla="*/ 2147483647 h 271"/>
                <a:gd name="T22" fmla="*/ 2147483647 w 138"/>
                <a:gd name="T23" fmla="*/ 2147483647 h 271"/>
                <a:gd name="T24" fmla="*/ 2147483647 w 138"/>
                <a:gd name="T25" fmla="*/ 2147483647 h 271"/>
                <a:gd name="T26" fmla="*/ 2147483647 w 138"/>
                <a:gd name="T27" fmla="*/ 2147483647 h 271"/>
                <a:gd name="T28" fmla="*/ 2147483647 w 138"/>
                <a:gd name="T29" fmla="*/ 2147483647 h 271"/>
                <a:gd name="T30" fmla="*/ 2147483647 w 138"/>
                <a:gd name="T31" fmla="*/ 2147483647 h 271"/>
                <a:gd name="T32" fmla="*/ 2147483647 w 138"/>
                <a:gd name="T33" fmla="*/ 2147483647 h 271"/>
                <a:gd name="T34" fmla="*/ 2147483647 w 138"/>
                <a:gd name="T35" fmla="*/ 2147483647 h 271"/>
                <a:gd name="T36" fmla="*/ 2147483647 w 138"/>
                <a:gd name="T37" fmla="*/ 2147483647 h 271"/>
                <a:gd name="T38" fmla="*/ 2147483647 w 138"/>
                <a:gd name="T39" fmla="*/ 2147483647 h 271"/>
                <a:gd name="T40" fmla="*/ 2147483647 w 138"/>
                <a:gd name="T41" fmla="*/ 2147483647 h 271"/>
                <a:gd name="T42" fmla="*/ 2147483647 w 138"/>
                <a:gd name="T43" fmla="*/ 2147483647 h 271"/>
                <a:gd name="T44" fmla="*/ 2147483647 w 138"/>
                <a:gd name="T45" fmla="*/ 2147483647 h 271"/>
                <a:gd name="T46" fmla="*/ 2147483647 w 138"/>
                <a:gd name="T47" fmla="*/ 2147483647 h 271"/>
                <a:gd name="T48" fmla="*/ 2147483647 w 138"/>
                <a:gd name="T49" fmla="*/ 2147483647 h 271"/>
                <a:gd name="T50" fmla="*/ 2147483647 w 138"/>
                <a:gd name="T51" fmla="*/ 2147483647 h 271"/>
                <a:gd name="T52" fmla="*/ 2147483647 w 138"/>
                <a:gd name="T53" fmla="*/ 2147483647 h 271"/>
                <a:gd name="T54" fmla="*/ 2147483647 w 138"/>
                <a:gd name="T55" fmla="*/ 2147483647 h 271"/>
                <a:gd name="T56" fmla="*/ 2147483647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50" name="Freeform 1749">
              <a:extLst>
                <a:ext uri="{FF2B5EF4-FFF2-40B4-BE49-F238E27FC236}">
                  <a16:creationId xmlns:a16="http://schemas.microsoft.com/office/drawing/2014/main" xmlns="" id="{FD2E03AE-9CAE-B147-8EC8-F66EBE1221CB}"/>
                </a:ext>
              </a:extLst>
            </p:cNvPr>
            <p:cNvSpPr>
              <a:spLocks/>
            </p:cNvSpPr>
            <p:nvPr/>
          </p:nvSpPr>
          <p:spPr bwMode="auto">
            <a:xfrm>
              <a:off x="6524517" y="2705103"/>
              <a:ext cx="172784" cy="302384"/>
            </a:xfrm>
            <a:custGeom>
              <a:avLst/>
              <a:gdLst>
                <a:gd name="T0" fmla="*/ 2147483647 w 107"/>
                <a:gd name="T1" fmla="*/ 2147483647 h 190"/>
                <a:gd name="T2" fmla="*/ 0 w 107"/>
                <a:gd name="T3" fmla="*/ 2147483647 h 190"/>
                <a:gd name="T4" fmla="*/ 2147483647 w 107"/>
                <a:gd name="T5" fmla="*/ 2147483647 h 190"/>
                <a:gd name="T6" fmla="*/ 2147483647 w 107"/>
                <a:gd name="T7" fmla="*/ 2147483647 h 190"/>
                <a:gd name="T8" fmla="*/ 2147483647 w 107"/>
                <a:gd name="T9" fmla="*/ 2147483647 h 190"/>
                <a:gd name="T10" fmla="*/ 2147483647 w 107"/>
                <a:gd name="T11" fmla="*/ 2147483647 h 190"/>
                <a:gd name="T12" fmla="*/ 2147483647 w 107"/>
                <a:gd name="T13" fmla="*/ 2147483647 h 190"/>
                <a:gd name="T14" fmla="*/ 2147483647 w 107"/>
                <a:gd name="T15" fmla="*/ 2147483647 h 190"/>
                <a:gd name="T16" fmla="*/ 2147483647 w 107"/>
                <a:gd name="T17" fmla="*/ 2147483647 h 190"/>
                <a:gd name="T18" fmla="*/ 2147483647 w 107"/>
                <a:gd name="T19" fmla="*/ 2147483647 h 190"/>
                <a:gd name="T20" fmla="*/ 2147483647 w 107"/>
                <a:gd name="T21" fmla="*/ 2147483647 h 190"/>
                <a:gd name="T22" fmla="*/ 2147483647 w 107"/>
                <a:gd name="T23" fmla="*/ 2147483647 h 190"/>
                <a:gd name="T24" fmla="*/ 2147483647 w 107"/>
                <a:gd name="T25" fmla="*/ 2147483647 h 190"/>
                <a:gd name="T26" fmla="*/ 2147483647 w 107"/>
                <a:gd name="T27" fmla="*/ 2147483647 h 190"/>
                <a:gd name="T28" fmla="*/ 2147483647 w 107"/>
                <a:gd name="T29" fmla="*/ 2147483647 h 190"/>
                <a:gd name="T30" fmla="*/ 2147483647 w 107"/>
                <a:gd name="T31" fmla="*/ 2147483647 h 190"/>
                <a:gd name="T32" fmla="*/ 2147483647 w 107"/>
                <a:gd name="T33" fmla="*/ 2147483647 h 190"/>
                <a:gd name="T34" fmla="*/ 2147483647 w 107"/>
                <a:gd name="T35" fmla="*/ 2147483647 h 190"/>
                <a:gd name="T36" fmla="*/ 2147483647 w 107"/>
                <a:gd name="T37" fmla="*/ 2147483647 h 190"/>
                <a:gd name="T38" fmla="*/ 2147483647 w 107"/>
                <a:gd name="T39" fmla="*/ 2147483647 h 190"/>
                <a:gd name="T40" fmla="*/ 2147483647 w 107"/>
                <a:gd name="T41" fmla="*/ 2147483647 h 190"/>
                <a:gd name="T42" fmla="*/ 2147483647 w 107"/>
                <a:gd name="T43" fmla="*/ 2147483647 h 190"/>
                <a:gd name="T44" fmla="*/ 2147483647 w 107"/>
                <a:gd name="T45" fmla="*/ 2147483647 h 190"/>
                <a:gd name="T46" fmla="*/ 2147483647 w 107"/>
                <a:gd name="T47" fmla="*/ 2147483647 h 190"/>
                <a:gd name="T48" fmla="*/ 2147483647 w 107"/>
                <a:gd name="T49" fmla="*/ 2147483647 h 190"/>
                <a:gd name="T50" fmla="*/ 2147483647 w 107"/>
                <a:gd name="T51" fmla="*/ 2147483647 h 190"/>
                <a:gd name="T52" fmla="*/ 2147483647 w 107"/>
                <a:gd name="T53" fmla="*/ 2147483647 h 190"/>
                <a:gd name="T54" fmla="*/ 2147483647 w 107"/>
                <a:gd name="T55" fmla="*/ 2147483647 h 190"/>
                <a:gd name="T56" fmla="*/ 2147483647 w 107"/>
                <a:gd name="T57" fmla="*/ 2147483647 h 190"/>
                <a:gd name="T58" fmla="*/ 2147483647 w 107"/>
                <a:gd name="T59" fmla="*/ 0 h 190"/>
                <a:gd name="T60" fmla="*/ 2147483647 w 107"/>
                <a:gd name="T61" fmla="*/ 2147483647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rgbClr val="009775"/>
            </a:solidFill>
            <a:ln w="3175" cap="flat" cmpd="sng">
              <a:solidFill>
                <a:schemeClr val="bg1"/>
              </a:solidFill>
              <a:prstDash val="solid"/>
              <a:round/>
              <a:headEnd type="none" w="med" len="med"/>
              <a:tailEnd type="none" w="med" len="med"/>
            </a:ln>
            <a:effectLst/>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51" name="Freeform 1750">
              <a:extLst>
                <a:ext uri="{FF2B5EF4-FFF2-40B4-BE49-F238E27FC236}">
                  <a16:creationId xmlns:a16="http://schemas.microsoft.com/office/drawing/2014/main" xmlns="" id="{89FF92AA-6ADB-8143-9871-B7605E3E5875}"/>
                </a:ext>
              </a:extLst>
            </p:cNvPr>
            <p:cNvSpPr>
              <a:spLocks/>
            </p:cNvSpPr>
            <p:nvPr/>
          </p:nvSpPr>
          <p:spPr bwMode="auto">
            <a:xfrm>
              <a:off x="6576353" y="2675107"/>
              <a:ext cx="164144" cy="173990"/>
            </a:xfrm>
            <a:custGeom>
              <a:avLst/>
              <a:gdLst>
                <a:gd name="T0" fmla="*/ 3492879 w 10000"/>
                <a:gd name="T1" fmla="*/ 4713787 h 10000"/>
                <a:gd name="T2" fmla="*/ 4027778 w 10000"/>
                <a:gd name="T3" fmla="*/ 4795308 h 10000"/>
                <a:gd name="T4" fmla="*/ 4027778 w 10000"/>
                <a:gd name="T5" fmla="*/ 3811312 h 10000"/>
                <a:gd name="T6" fmla="*/ 3502561 w 10000"/>
                <a:gd name="T7" fmla="*/ 3238759 h 10000"/>
                <a:gd name="T8" fmla="*/ 2802125 w 10000"/>
                <a:gd name="T9" fmla="*/ 2286884 h 10000"/>
                <a:gd name="T10" fmla="*/ 2276508 w 10000"/>
                <a:gd name="T11" fmla="*/ 1522981 h 10000"/>
                <a:gd name="T12" fmla="*/ 2451706 w 10000"/>
                <a:gd name="T13" fmla="*/ 1143201 h 10000"/>
                <a:gd name="T14" fmla="*/ 2276508 w 10000"/>
                <a:gd name="T15" fmla="*/ 762455 h 10000"/>
                <a:gd name="T16" fmla="*/ 1751270 w 10000"/>
                <a:gd name="T17" fmla="*/ 571129 h 10000"/>
                <a:gd name="T18" fmla="*/ 1400852 w 10000"/>
                <a:gd name="T19" fmla="*/ 0 h 10000"/>
                <a:gd name="T20" fmla="*/ 1225653 w 10000"/>
                <a:gd name="T21" fmla="*/ 0 h 10000"/>
                <a:gd name="T22" fmla="*/ 350418 w 10000"/>
                <a:gd name="T23" fmla="*/ 189902 h 10000"/>
                <a:gd name="T24" fmla="*/ 0 w 10000"/>
                <a:gd name="T25" fmla="*/ 762455 h 10000"/>
                <a:gd name="T26" fmla="*/ 175199 w 10000"/>
                <a:gd name="T27" fmla="*/ 1143201 h 10000"/>
                <a:gd name="T28" fmla="*/ 350418 w 10000"/>
                <a:gd name="T29" fmla="*/ 2286884 h 10000"/>
                <a:gd name="T30" fmla="*/ 1576071 w 10000"/>
                <a:gd name="T31" fmla="*/ 2286884 h 10000"/>
                <a:gd name="T32" fmla="*/ 2101288 w 10000"/>
                <a:gd name="T33" fmla="*/ 2476786 h 10000"/>
                <a:gd name="T34" fmla="*/ 2976923 w 10000"/>
                <a:gd name="T35" fmla="*/ 4001214 h 10000"/>
                <a:gd name="T36" fmla="*/ 2802125 w 10000"/>
                <a:gd name="T37" fmla="*/ 4604465 h 10000"/>
                <a:gd name="T38" fmla="*/ 3492879 w 10000"/>
                <a:gd name="T39" fmla="*/ 4713787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52" name="Freeform 1751">
              <a:extLst>
                <a:ext uri="{FF2B5EF4-FFF2-40B4-BE49-F238E27FC236}">
                  <a16:creationId xmlns:a16="http://schemas.microsoft.com/office/drawing/2014/main" xmlns="" id="{9230DF05-7517-D64F-AD79-707A356B29D4}"/>
                </a:ext>
              </a:extLst>
            </p:cNvPr>
            <p:cNvSpPr>
              <a:spLocks/>
            </p:cNvSpPr>
            <p:nvPr/>
          </p:nvSpPr>
          <p:spPr bwMode="auto">
            <a:xfrm>
              <a:off x="6625718" y="2837097"/>
              <a:ext cx="114778" cy="88796"/>
            </a:xfrm>
            <a:custGeom>
              <a:avLst/>
              <a:gdLst>
                <a:gd name="T0" fmla="*/ 1600556 w 10000"/>
                <a:gd name="T1" fmla="*/ 81975 h 6448"/>
                <a:gd name="T2" fmla="*/ 1445592 w 10000"/>
                <a:gd name="T3" fmla="*/ 45416 h 6448"/>
                <a:gd name="T4" fmla="*/ 1103517 w 10000"/>
                <a:gd name="T5" fmla="*/ 0 h 6448"/>
                <a:gd name="T6" fmla="*/ 367770 w 10000"/>
                <a:gd name="T7" fmla="*/ 151157 h 6448"/>
                <a:gd name="T8" fmla="*/ 0 w 10000"/>
                <a:gd name="T9" fmla="*/ 453763 h 6448"/>
                <a:gd name="T10" fmla="*/ 0 w 10000"/>
                <a:gd name="T11" fmla="*/ 1058391 h 6448"/>
                <a:gd name="T12" fmla="*/ 612960 w 10000"/>
                <a:gd name="T13" fmla="*/ 1813557 h 6448"/>
                <a:gd name="T14" fmla="*/ 858135 w 10000"/>
                <a:gd name="T15" fmla="*/ 1965024 h 6448"/>
                <a:gd name="T16" fmla="*/ 1103517 w 10000"/>
                <a:gd name="T17" fmla="*/ 1813557 h 6448"/>
                <a:gd name="T18" fmla="*/ 1225714 w 10000"/>
                <a:gd name="T19" fmla="*/ 1511261 h 6448"/>
                <a:gd name="T20" fmla="*/ 1593882 w 10000"/>
                <a:gd name="T21" fmla="*/ 1361016 h 6448"/>
                <a:gd name="T22" fmla="*/ 1961460 w 10000"/>
                <a:gd name="T23" fmla="*/ 1058391 h 6448"/>
                <a:gd name="T24" fmla="*/ 1961460 w 10000"/>
                <a:gd name="T25" fmla="*/ 151157 h 6448"/>
                <a:gd name="T26" fmla="*/ 1600556 w 10000"/>
                <a:gd name="T27" fmla="*/ 81975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rgbClr val="009775"/>
            </a:solidFill>
            <a:ln w="3175">
              <a:solidFill>
                <a:schemeClr val="bg1"/>
              </a:solidFill>
              <a:round/>
              <a:headEnd/>
              <a:tailEnd/>
            </a:ln>
          </p:spPr>
          <p:txBody>
            <a:bodyPr/>
            <a:lstStyle>
              <a:defPPr>
                <a:defRPr lang="en-GB"/>
              </a:defPPr>
              <a:lvl1pPr algn="ctr" rtl="0" fontAlgn="base">
                <a:spcBef>
                  <a:spcPct val="15000"/>
                </a:spcBef>
                <a:spcAft>
                  <a:spcPct val="0"/>
                </a:spcAft>
                <a:defRPr sz="1400" b="1" kern="1200">
                  <a:solidFill>
                    <a:schemeClr val="bg1"/>
                  </a:solidFill>
                  <a:latin typeface="Arial" charset="0"/>
                  <a:ea typeface="ＭＳ Ｐゴシック" pitchFamily="34" charset="-128"/>
                  <a:cs typeface="+mn-cs"/>
                </a:defRPr>
              </a:lvl1pPr>
              <a:lvl2pPr marL="457200" algn="ctr" rtl="0" fontAlgn="base">
                <a:spcBef>
                  <a:spcPct val="15000"/>
                </a:spcBef>
                <a:spcAft>
                  <a:spcPct val="0"/>
                </a:spcAft>
                <a:defRPr sz="1400" b="1" kern="1200">
                  <a:solidFill>
                    <a:schemeClr val="bg1"/>
                  </a:solidFill>
                  <a:latin typeface="Arial" charset="0"/>
                  <a:ea typeface="ＭＳ Ｐゴシック" pitchFamily="34" charset="-128"/>
                  <a:cs typeface="+mn-cs"/>
                </a:defRPr>
              </a:lvl2pPr>
              <a:lvl3pPr marL="914400" algn="ctr" rtl="0" fontAlgn="base">
                <a:spcBef>
                  <a:spcPct val="15000"/>
                </a:spcBef>
                <a:spcAft>
                  <a:spcPct val="0"/>
                </a:spcAft>
                <a:defRPr sz="1400" b="1" kern="1200">
                  <a:solidFill>
                    <a:schemeClr val="bg1"/>
                  </a:solidFill>
                  <a:latin typeface="Arial" charset="0"/>
                  <a:ea typeface="ＭＳ Ｐゴシック" pitchFamily="34" charset="-128"/>
                  <a:cs typeface="+mn-cs"/>
                </a:defRPr>
              </a:lvl3pPr>
              <a:lvl4pPr marL="1371600" algn="ctr" rtl="0" fontAlgn="base">
                <a:spcBef>
                  <a:spcPct val="15000"/>
                </a:spcBef>
                <a:spcAft>
                  <a:spcPct val="0"/>
                </a:spcAft>
                <a:defRPr sz="1400" b="1" kern="1200">
                  <a:solidFill>
                    <a:schemeClr val="bg1"/>
                  </a:solidFill>
                  <a:latin typeface="Arial" charset="0"/>
                  <a:ea typeface="ＭＳ Ｐゴシック" pitchFamily="34" charset="-128"/>
                  <a:cs typeface="+mn-cs"/>
                </a:defRPr>
              </a:lvl4pPr>
              <a:lvl5pPr marL="1828800" algn="ctr" rtl="0" fontAlgn="base">
                <a:spcBef>
                  <a:spcPct val="1500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GB" sz="1400" b="1" i="0" u="none" strike="noStrike" kern="1200" cap="none" spc="0" normalizeH="0" baseline="0" noProof="0" dirty="0">
                <a:ln>
                  <a:noFill/>
                </a:ln>
                <a:solidFill>
                  <a:sysClr val="window" lastClr="FFFFFF"/>
                </a:solidFill>
                <a:effectLst/>
                <a:uLnTx/>
                <a:uFillTx/>
                <a:latin typeface="Arial" charset="0"/>
                <a:ea typeface="ＭＳ Ｐゴシック" pitchFamily="34" charset="-128"/>
                <a:cs typeface="+mn-cs"/>
              </a:endParaRPr>
            </a:p>
          </p:txBody>
        </p:sp>
        <p:sp>
          <p:nvSpPr>
            <p:cNvPr id="1753" name="Freeform 1752">
              <a:extLst>
                <a:ext uri="{FF2B5EF4-FFF2-40B4-BE49-F238E27FC236}">
                  <a16:creationId xmlns:a16="http://schemas.microsoft.com/office/drawing/2014/main" xmlns="" id="{B4796593-8285-1D45-87C2-0FB54E5DF40D}"/>
                </a:ext>
              </a:extLst>
            </p:cNvPr>
            <p:cNvSpPr>
              <a:spLocks/>
            </p:cNvSpPr>
            <p:nvPr/>
          </p:nvSpPr>
          <p:spPr bwMode="auto">
            <a:xfrm>
              <a:off x="5416852" y="2238983"/>
              <a:ext cx="36586" cy="45597"/>
            </a:xfrm>
            <a:custGeom>
              <a:avLst/>
              <a:gdLst>
                <a:gd name="T0" fmla="*/ 0 w 1852882"/>
                <a:gd name="T1" fmla="*/ 31 h 1521018"/>
                <a:gd name="T2" fmla="*/ 0 w 1852882"/>
                <a:gd name="T3" fmla="*/ 75 h 1521018"/>
                <a:gd name="T4" fmla="*/ 19 w 1852882"/>
                <a:gd name="T5" fmla="*/ 94 h 1521018"/>
                <a:gd name="T6" fmla="*/ 37 w 1852882"/>
                <a:gd name="T7" fmla="*/ 86 h 1521018"/>
                <a:gd name="T8" fmla="*/ 77 w 1852882"/>
                <a:gd name="T9" fmla="*/ 59 h 1521018"/>
                <a:gd name="T10" fmla="*/ 81 w 1852882"/>
                <a:gd name="T11" fmla="*/ 46 h 1521018"/>
                <a:gd name="T12" fmla="*/ 77 w 1852882"/>
                <a:gd name="T13" fmla="*/ 23 h 1521018"/>
                <a:gd name="T14" fmla="*/ 68 w 1852882"/>
                <a:gd name="T15" fmla="*/ 19 h 1521018"/>
                <a:gd name="T16" fmla="*/ 60 w 1852882"/>
                <a:gd name="T17" fmla="*/ 0 h 1521018"/>
                <a:gd name="T18" fmla="*/ 28 w 1852882"/>
                <a:gd name="T19" fmla="*/ 11 h 1521018"/>
                <a:gd name="T20" fmla="*/ 0 w 1852882"/>
                <a:gd name="T21" fmla="*/ 31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54" name="Freeform 1753">
              <a:extLst>
                <a:ext uri="{FF2B5EF4-FFF2-40B4-BE49-F238E27FC236}">
                  <a16:creationId xmlns:a16="http://schemas.microsoft.com/office/drawing/2014/main" xmlns="" id="{B66432B0-7045-A042-AC04-18D976CC91D6}"/>
                </a:ext>
              </a:extLst>
            </p:cNvPr>
            <p:cNvSpPr>
              <a:spLocks/>
            </p:cNvSpPr>
            <p:nvPr/>
          </p:nvSpPr>
          <p:spPr bwMode="auto">
            <a:xfrm>
              <a:off x="5451679" y="2214333"/>
              <a:ext cx="53069" cy="68397"/>
            </a:xfrm>
            <a:custGeom>
              <a:avLst/>
              <a:gdLst>
                <a:gd name="T0" fmla="*/ 0 w 1852882"/>
                <a:gd name="T1" fmla="*/ 31 h 1521018"/>
                <a:gd name="T2" fmla="*/ 0 w 1852882"/>
                <a:gd name="T3" fmla="*/ 75 h 1521018"/>
                <a:gd name="T4" fmla="*/ 19 w 1852882"/>
                <a:gd name="T5" fmla="*/ 94 h 1521018"/>
                <a:gd name="T6" fmla="*/ 37 w 1852882"/>
                <a:gd name="T7" fmla="*/ 86 h 1521018"/>
                <a:gd name="T8" fmla="*/ 77 w 1852882"/>
                <a:gd name="T9" fmla="*/ 59 h 1521018"/>
                <a:gd name="T10" fmla="*/ 81 w 1852882"/>
                <a:gd name="T11" fmla="*/ 46 h 1521018"/>
                <a:gd name="T12" fmla="*/ 77 w 1852882"/>
                <a:gd name="T13" fmla="*/ 23 h 1521018"/>
                <a:gd name="T14" fmla="*/ 68 w 1852882"/>
                <a:gd name="T15" fmla="*/ 19 h 1521018"/>
                <a:gd name="T16" fmla="*/ 60 w 1852882"/>
                <a:gd name="T17" fmla="*/ 0 h 1521018"/>
                <a:gd name="T18" fmla="*/ 28 w 1852882"/>
                <a:gd name="T19" fmla="*/ 11 h 1521018"/>
                <a:gd name="T20" fmla="*/ 0 w 1852882"/>
                <a:gd name="T21" fmla="*/ 31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55" name="Freeform 1754">
              <a:extLst>
                <a:ext uri="{FF2B5EF4-FFF2-40B4-BE49-F238E27FC236}">
                  <a16:creationId xmlns:a16="http://schemas.microsoft.com/office/drawing/2014/main" xmlns="" id="{0521CCAE-2FD3-E94B-842B-BD103678D476}"/>
                </a:ext>
              </a:extLst>
            </p:cNvPr>
            <p:cNvSpPr>
              <a:spLocks/>
            </p:cNvSpPr>
            <p:nvPr/>
          </p:nvSpPr>
          <p:spPr bwMode="auto">
            <a:xfrm>
              <a:off x="5366326" y="2213238"/>
              <a:ext cx="85273" cy="35572"/>
            </a:xfrm>
            <a:custGeom>
              <a:avLst/>
              <a:gdLst>
                <a:gd name="T0" fmla="*/ 0 w 444747"/>
                <a:gd name="T1" fmla="*/ 425 h 900169"/>
                <a:gd name="T2" fmla="*/ 177 w 444747"/>
                <a:gd name="T3" fmla="*/ 533 h 900169"/>
                <a:gd name="T4" fmla="*/ 177 w 444747"/>
                <a:gd name="T5" fmla="*/ 1275 h 900169"/>
                <a:gd name="T6" fmla="*/ 467 w 444747"/>
                <a:gd name="T7" fmla="*/ 1604 h 900169"/>
                <a:gd name="T8" fmla="*/ 580 w 444747"/>
                <a:gd name="T9" fmla="*/ 1490 h 900169"/>
                <a:gd name="T10" fmla="*/ 681 w 444747"/>
                <a:gd name="T11" fmla="*/ 1218 h 900169"/>
                <a:gd name="T12" fmla="*/ 643 w 444747"/>
                <a:gd name="T13" fmla="*/ 1084 h 900169"/>
                <a:gd name="T14" fmla="*/ 788 w 444747"/>
                <a:gd name="T15" fmla="*/ 1027 h 900169"/>
                <a:gd name="T16" fmla="*/ 580 w 444747"/>
                <a:gd name="T17" fmla="*/ 850 h 900169"/>
                <a:gd name="T18" fmla="*/ 580 w 444747"/>
                <a:gd name="T19" fmla="*/ 476 h 900169"/>
                <a:gd name="T20" fmla="*/ 328 w 444747"/>
                <a:gd name="T21" fmla="*/ 0 h 900169"/>
                <a:gd name="T22" fmla="*/ 0 w 444747"/>
                <a:gd name="T23" fmla="*/ 425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56" name="Freeform 1755">
              <a:extLst>
                <a:ext uri="{FF2B5EF4-FFF2-40B4-BE49-F238E27FC236}">
                  <a16:creationId xmlns:a16="http://schemas.microsoft.com/office/drawing/2014/main" xmlns="" id="{298D3ACE-8403-4840-AD66-A1DC4E5E17C1}"/>
                </a:ext>
              </a:extLst>
            </p:cNvPr>
            <p:cNvSpPr>
              <a:spLocks/>
            </p:cNvSpPr>
            <p:nvPr/>
          </p:nvSpPr>
          <p:spPr bwMode="auto">
            <a:xfrm>
              <a:off x="5470653" y="2462716"/>
              <a:ext cx="36586" cy="45597"/>
            </a:xfrm>
            <a:custGeom>
              <a:avLst/>
              <a:gdLst>
                <a:gd name="T0" fmla="*/ 0 w 1852882"/>
                <a:gd name="T1" fmla="*/ 31 h 1521018"/>
                <a:gd name="T2" fmla="*/ 0 w 1852882"/>
                <a:gd name="T3" fmla="*/ 75 h 1521018"/>
                <a:gd name="T4" fmla="*/ 19 w 1852882"/>
                <a:gd name="T5" fmla="*/ 94 h 1521018"/>
                <a:gd name="T6" fmla="*/ 37 w 1852882"/>
                <a:gd name="T7" fmla="*/ 86 h 1521018"/>
                <a:gd name="T8" fmla="*/ 77 w 1852882"/>
                <a:gd name="T9" fmla="*/ 59 h 1521018"/>
                <a:gd name="T10" fmla="*/ 81 w 1852882"/>
                <a:gd name="T11" fmla="*/ 46 h 1521018"/>
                <a:gd name="T12" fmla="*/ 77 w 1852882"/>
                <a:gd name="T13" fmla="*/ 23 h 1521018"/>
                <a:gd name="T14" fmla="*/ 68 w 1852882"/>
                <a:gd name="T15" fmla="*/ 19 h 1521018"/>
                <a:gd name="T16" fmla="*/ 60 w 1852882"/>
                <a:gd name="T17" fmla="*/ 0 h 1521018"/>
                <a:gd name="T18" fmla="*/ 28 w 1852882"/>
                <a:gd name="T19" fmla="*/ 11 h 1521018"/>
                <a:gd name="T20" fmla="*/ 0 w 1852882"/>
                <a:gd name="T21" fmla="*/ 31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57" name="Freeform 1756">
              <a:extLst>
                <a:ext uri="{FF2B5EF4-FFF2-40B4-BE49-F238E27FC236}">
                  <a16:creationId xmlns:a16="http://schemas.microsoft.com/office/drawing/2014/main" xmlns="" id="{F8090FD8-80F0-F14A-B053-6AC377E2AB58}"/>
                </a:ext>
              </a:extLst>
            </p:cNvPr>
            <p:cNvSpPr>
              <a:spLocks/>
            </p:cNvSpPr>
            <p:nvPr/>
          </p:nvSpPr>
          <p:spPr bwMode="auto">
            <a:xfrm>
              <a:off x="5513170" y="2534797"/>
              <a:ext cx="30853" cy="35998"/>
            </a:xfrm>
            <a:custGeom>
              <a:avLst/>
              <a:gdLst>
                <a:gd name="T0" fmla="*/ 0 w 30"/>
                <a:gd name="T1" fmla="*/ 2147483647 h 37"/>
                <a:gd name="T2" fmla="*/ 2147483647 w 30"/>
                <a:gd name="T3" fmla="*/ 0 h 37"/>
                <a:gd name="T4" fmla="*/ 2147483647 w 30"/>
                <a:gd name="T5" fmla="*/ 2147483647 h 37"/>
                <a:gd name="T6" fmla="*/ 2147483647 w 30"/>
                <a:gd name="T7" fmla="*/ 2147483647 h 37"/>
                <a:gd name="T8" fmla="*/ 0 w 30"/>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58" name="Freeform 1757">
              <a:extLst>
                <a:ext uri="{FF2B5EF4-FFF2-40B4-BE49-F238E27FC236}">
                  <a16:creationId xmlns:a16="http://schemas.microsoft.com/office/drawing/2014/main" xmlns="" id="{9560B4F9-E459-9A48-8598-FE00E84C9277}"/>
                </a:ext>
              </a:extLst>
            </p:cNvPr>
            <p:cNvSpPr>
              <a:spLocks/>
            </p:cNvSpPr>
            <p:nvPr/>
          </p:nvSpPr>
          <p:spPr bwMode="auto">
            <a:xfrm>
              <a:off x="2748929" y="2723853"/>
              <a:ext cx="36586" cy="47796"/>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0 h 72"/>
                <a:gd name="T12" fmla="*/ 2147483647 w 60"/>
                <a:gd name="T13" fmla="*/ 0 h 72"/>
                <a:gd name="T14" fmla="*/ 0 w 60"/>
                <a:gd name="T15" fmla="*/ 2147483647 h 72"/>
                <a:gd name="T16" fmla="*/ 2147483647 w 60"/>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59" name="Freeform 1758">
              <a:extLst>
                <a:ext uri="{FF2B5EF4-FFF2-40B4-BE49-F238E27FC236}">
                  <a16:creationId xmlns:a16="http://schemas.microsoft.com/office/drawing/2014/main" xmlns="" id="{7C678F89-4308-7344-9FDE-4C76BF7E2586}"/>
                </a:ext>
              </a:extLst>
            </p:cNvPr>
            <p:cNvSpPr>
              <a:spLocks/>
            </p:cNvSpPr>
            <p:nvPr/>
          </p:nvSpPr>
          <p:spPr bwMode="auto">
            <a:xfrm>
              <a:off x="5227990" y="2415899"/>
              <a:ext cx="80409" cy="87596"/>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connsiteX0" fmla="*/ 9381 w 10000"/>
                <a:gd name="connsiteY0" fmla="*/ 2667 h 10000"/>
                <a:gd name="connsiteX1" fmla="*/ 9381 w 10000"/>
                <a:gd name="connsiteY1" fmla="*/ 0 h 10000"/>
                <a:gd name="connsiteX2" fmla="*/ 8144 w 10000"/>
                <a:gd name="connsiteY2" fmla="*/ 667 h 10000"/>
                <a:gd name="connsiteX3" fmla="*/ 4433 w 10000"/>
                <a:gd name="connsiteY3" fmla="*/ 2667 h 10000"/>
                <a:gd name="connsiteX4" fmla="*/ 3196 w 10000"/>
                <a:gd name="connsiteY4" fmla="*/ 1333 h 10000"/>
                <a:gd name="connsiteX5" fmla="*/ 1856 w 10000"/>
                <a:gd name="connsiteY5" fmla="*/ 1333 h 10000"/>
                <a:gd name="connsiteX6" fmla="*/ 2009 w 10000"/>
                <a:gd name="connsiteY6" fmla="*/ 9191 h 10000"/>
                <a:gd name="connsiteX7" fmla="*/ 0 w 10000"/>
                <a:gd name="connsiteY7" fmla="*/ 4667 h 10000"/>
                <a:gd name="connsiteX8" fmla="*/ 1856 w 10000"/>
                <a:gd name="connsiteY8" fmla="*/ 10000 h 10000"/>
                <a:gd name="connsiteX9" fmla="*/ 2577 w 10000"/>
                <a:gd name="connsiteY9" fmla="*/ 10000 h 10000"/>
                <a:gd name="connsiteX10" fmla="*/ 3814 w 10000"/>
                <a:gd name="connsiteY10" fmla="*/ 10000 h 10000"/>
                <a:gd name="connsiteX11" fmla="*/ 5052 w 10000"/>
                <a:gd name="connsiteY11" fmla="*/ 8667 h 10000"/>
                <a:gd name="connsiteX12" fmla="*/ 6907 w 10000"/>
                <a:gd name="connsiteY12" fmla="*/ 8667 h 10000"/>
                <a:gd name="connsiteX13" fmla="*/ 7526 w 10000"/>
                <a:gd name="connsiteY13" fmla="*/ 7333 h 10000"/>
                <a:gd name="connsiteX14" fmla="*/ 6289 w 10000"/>
                <a:gd name="connsiteY14" fmla="*/ 4000 h 10000"/>
                <a:gd name="connsiteX15" fmla="*/ 8763 w 10000"/>
                <a:gd name="connsiteY15" fmla="*/ 3333 h 10000"/>
                <a:gd name="connsiteX16" fmla="*/ 10000 w 10000"/>
                <a:gd name="connsiteY16" fmla="*/ 2667 h 10000"/>
                <a:gd name="connsiteX17" fmla="*/ 9381 w 10000"/>
                <a:gd name="connsiteY17" fmla="*/ 2667 h 10000"/>
                <a:gd name="connsiteX0" fmla="*/ 9381 w 10000"/>
                <a:gd name="connsiteY0" fmla="*/ 2667 h 10000"/>
                <a:gd name="connsiteX1" fmla="*/ 9381 w 10000"/>
                <a:gd name="connsiteY1" fmla="*/ 0 h 10000"/>
                <a:gd name="connsiteX2" fmla="*/ 8144 w 10000"/>
                <a:gd name="connsiteY2" fmla="*/ 667 h 10000"/>
                <a:gd name="connsiteX3" fmla="*/ 4433 w 10000"/>
                <a:gd name="connsiteY3" fmla="*/ 2667 h 10000"/>
                <a:gd name="connsiteX4" fmla="*/ 4740 w 10000"/>
                <a:gd name="connsiteY4" fmla="*/ 2179 h 10000"/>
                <a:gd name="connsiteX5" fmla="*/ 1856 w 10000"/>
                <a:gd name="connsiteY5" fmla="*/ 1333 h 10000"/>
                <a:gd name="connsiteX6" fmla="*/ 2009 w 10000"/>
                <a:gd name="connsiteY6" fmla="*/ 9191 h 10000"/>
                <a:gd name="connsiteX7" fmla="*/ 0 w 10000"/>
                <a:gd name="connsiteY7" fmla="*/ 4667 h 10000"/>
                <a:gd name="connsiteX8" fmla="*/ 1856 w 10000"/>
                <a:gd name="connsiteY8" fmla="*/ 10000 h 10000"/>
                <a:gd name="connsiteX9" fmla="*/ 2577 w 10000"/>
                <a:gd name="connsiteY9" fmla="*/ 10000 h 10000"/>
                <a:gd name="connsiteX10" fmla="*/ 3814 w 10000"/>
                <a:gd name="connsiteY10" fmla="*/ 10000 h 10000"/>
                <a:gd name="connsiteX11" fmla="*/ 5052 w 10000"/>
                <a:gd name="connsiteY11" fmla="*/ 8667 h 10000"/>
                <a:gd name="connsiteX12" fmla="*/ 6907 w 10000"/>
                <a:gd name="connsiteY12" fmla="*/ 8667 h 10000"/>
                <a:gd name="connsiteX13" fmla="*/ 7526 w 10000"/>
                <a:gd name="connsiteY13" fmla="*/ 7333 h 10000"/>
                <a:gd name="connsiteX14" fmla="*/ 6289 w 10000"/>
                <a:gd name="connsiteY14" fmla="*/ 4000 h 10000"/>
                <a:gd name="connsiteX15" fmla="*/ 8763 w 10000"/>
                <a:gd name="connsiteY15" fmla="*/ 3333 h 10000"/>
                <a:gd name="connsiteX16" fmla="*/ 10000 w 10000"/>
                <a:gd name="connsiteY16" fmla="*/ 2667 h 10000"/>
                <a:gd name="connsiteX17" fmla="*/ 9381 w 10000"/>
                <a:gd name="connsiteY17" fmla="*/ 2667 h 10000"/>
                <a:gd name="connsiteX0" fmla="*/ 9381 w 10000"/>
                <a:gd name="connsiteY0" fmla="*/ 2667 h 10000"/>
                <a:gd name="connsiteX1" fmla="*/ 9381 w 10000"/>
                <a:gd name="connsiteY1" fmla="*/ 0 h 10000"/>
                <a:gd name="connsiteX2" fmla="*/ 8144 w 10000"/>
                <a:gd name="connsiteY2" fmla="*/ 667 h 10000"/>
                <a:gd name="connsiteX3" fmla="*/ 4433 w 10000"/>
                <a:gd name="connsiteY3" fmla="*/ 2667 h 10000"/>
                <a:gd name="connsiteX4" fmla="*/ 4740 w 10000"/>
                <a:gd name="connsiteY4" fmla="*/ 2179 h 10000"/>
                <a:gd name="connsiteX5" fmla="*/ 1856 w 10000"/>
                <a:gd name="connsiteY5" fmla="*/ 7255 h 10000"/>
                <a:gd name="connsiteX6" fmla="*/ 2009 w 10000"/>
                <a:gd name="connsiteY6" fmla="*/ 9191 h 10000"/>
                <a:gd name="connsiteX7" fmla="*/ 0 w 10000"/>
                <a:gd name="connsiteY7" fmla="*/ 4667 h 10000"/>
                <a:gd name="connsiteX8" fmla="*/ 1856 w 10000"/>
                <a:gd name="connsiteY8" fmla="*/ 10000 h 10000"/>
                <a:gd name="connsiteX9" fmla="*/ 2577 w 10000"/>
                <a:gd name="connsiteY9" fmla="*/ 10000 h 10000"/>
                <a:gd name="connsiteX10" fmla="*/ 3814 w 10000"/>
                <a:gd name="connsiteY10" fmla="*/ 10000 h 10000"/>
                <a:gd name="connsiteX11" fmla="*/ 5052 w 10000"/>
                <a:gd name="connsiteY11" fmla="*/ 8667 h 10000"/>
                <a:gd name="connsiteX12" fmla="*/ 6907 w 10000"/>
                <a:gd name="connsiteY12" fmla="*/ 8667 h 10000"/>
                <a:gd name="connsiteX13" fmla="*/ 7526 w 10000"/>
                <a:gd name="connsiteY13" fmla="*/ 7333 h 10000"/>
                <a:gd name="connsiteX14" fmla="*/ 6289 w 10000"/>
                <a:gd name="connsiteY14" fmla="*/ 4000 h 10000"/>
                <a:gd name="connsiteX15" fmla="*/ 8763 w 10000"/>
                <a:gd name="connsiteY15" fmla="*/ 3333 h 10000"/>
                <a:gd name="connsiteX16" fmla="*/ 10000 w 10000"/>
                <a:gd name="connsiteY16" fmla="*/ 2667 h 10000"/>
                <a:gd name="connsiteX17" fmla="*/ 9381 w 10000"/>
                <a:gd name="connsiteY17" fmla="*/ 2667 h 10000"/>
                <a:gd name="connsiteX0" fmla="*/ 7525 w 8144"/>
                <a:gd name="connsiteY0" fmla="*/ 2667 h 10000"/>
                <a:gd name="connsiteX1" fmla="*/ 7525 w 8144"/>
                <a:gd name="connsiteY1" fmla="*/ 0 h 10000"/>
                <a:gd name="connsiteX2" fmla="*/ 6288 w 8144"/>
                <a:gd name="connsiteY2" fmla="*/ 667 h 10000"/>
                <a:gd name="connsiteX3" fmla="*/ 2577 w 8144"/>
                <a:gd name="connsiteY3" fmla="*/ 2667 h 10000"/>
                <a:gd name="connsiteX4" fmla="*/ 2884 w 8144"/>
                <a:gd name="connsiteY4" fmla="*/ 2179 h 10000"/>
                <a:gd name="connsiteX5" fmla="*/ 0 w 8144"/>
                <a:gd name="connsiteY5" fmla="*/ 7255 h 10000"/>
                <a:gd name="connsiteX6" fmla="*/ 153 w 8144"/>
                <a:gd name="connsiteY6" fmla="*/ 9191 h 10000"/>
                <a:gd name="connsiteX7" fmla="*/ 653 w 8144"/>
                <a:gd name="connsiteY7" fmla="*/ 7417 h 10000"/>
                <a:gd name="connsiteX8" fmla="*/ 0 w 8144"/>
                <a:gd name="connsiteY8" fmla="*/ 10000 h 10000"/>
                <a:gd name="connsiteX9" fmla="*/ 721 w 8144"/>
                <a:gd name="connsiteY9" fmla="*/ 10000 h 10000"/>
                <a:gd name="connsiteX10" fmla="*/ 1958 w 8144"/>
                <a:gd name="connsiteY10" fmla="*/ 10000 h 10000"/>
                <a:gd name="connsiteX11" fmla="*/ 3196 w 8144"/>
                <a:gd name="connsiteY11" fmla="*/ 8667 h 10000"/>
                <a:gd name="connsiteX12" fmla="*/ 5051 w 8144"/>
                <a:gd name="connsiteY12" fmla="*/ 8667 h 10000"/>
                <a:gd name="connsiteX13" fmla="*/ 5670 w 8144"/>
                <a:gd name="connsiteY13" fmla="*/ 7333 h 10000"/>
                <a:gd name="connsiteX14" fmla="*/ 4433 w 8144"/>
                <a:gd name="connsiteY14" fmla="*/ 4000 h 10000"/>
                <a:gd name="connsiteX15" fmla="*/ 6907 w 8144"/>
                <a:gd name="connsiteY15" fmla="*/ 3333 h 10000"/>
                <a:gd name="connsiteX16" fmla="*/ 8144 w 8144"/>
                <a:gd name="connsiteY16" fmla="*/ 2667 h 10000"/>
                <a:gd name="connsiteX17" fmla="*/ 7525 w 8144"/>
                <a:gd name="connsiteY17" fmla="*/ 26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44" h="10000">
                  <a:moveTo>
                    <a:pt x="7525" y="2667"/>
                  </a:moveTo>
                  <a:lnTo>
                    <a:pt x="7525" y="0"/>
                  </a:lnTo>
                  <a:lnTo>
                    <a:pt x="6288" y="667"/>
                  </a:lnTo>
                  <a:lnTo>
                    <a:pt x="2577" y="2667"/>
                  </a:lnTo>
                  <a:lnTo>
                    <a:pt x="2884" y="2179"/>
                  </a:lnTo>
                  <a:lnTo>
                    <a:pt x="0" y="7255"/>
                  </a:lnTo>
                  <a:lnTo>
                    <a:pt x="153" y="9191"/>
                  </a:lnTo>
                  <a:lnTo>
                    <a:pt x="653" y="7417"/>
                  </a:lnTo>
                  <a:lnTo>
                    <a:pt x="0" y="10000"/>
                  </a:lnTo>
                  <a:lnTo>
                    <a:pt x="721" y="10000"/>
                  </a:lnTo>
                  <a:lnTo>
                    <a:pt x="1958" y="10000"/>
                  </a:lnTo>
                  <a:lnTo>
                    <a:pt x="3196" y="8667"/>
                  </a:lnTo>
                  <a:lnTo>
                    <a:pt x="5051" y="8667"/>
                  </a:lnTo>
                  <a:lnTo>
                    <a:pt x="5670" y="7333"/>
                  </a:lnTo>
                  <a:lnTo>
                    <a:pt x="4433" y="4000"/>
                  </a:lnTo>
                  <a:lnTo>
                    <a:pt x="6907" y="3333"/>
                  </a:lnTo>
                  <a:lnTo>
                    <a:pt x="8144" y="2667"/>
                  </a:lnTo>
                  <a:lnTo>
                    <a:pt x="7525" y="2667"/>
                  </a:lnTo>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60" name="Freeform 1759">
              <a:extLst>
                <a:ext uri="{FF2B5EF4-FFF2-40B4-BE49-F238E27FC236}">
                  <a16:creationId xmlns:a16="http://schemas.microsoft.com/office/drawing/2014/main" xmlns="" id="{5194E158-B685-0046-B4C6-9DE2A7FAA9A2}"/>
                </a:ext>
              </a:extLst>
            </p:cNvPr>
            <p:cNvSpPr>
              <a:spLocks/>
            </p:cNvSpPr>
            <p:nvPr/>
          </p:nvSpPr>
          <p:spPr bwMode="auto">
            <a:xfrm>
              <a:off x="5201544" y="3252274"/>
              <a:ext cx="49333" cy="119992"/>
            </a:xfrm>
            <a:custGeom>
              <a:avLst/>
              <a:gdLst>
                <a:gd name="T0" fmla="*/ 0 w 444747"/>
                <a:gd name="T1" fmla="*/ 425 h 900169"/>
                <a:gd name="T2" fmla="*/ 177 w 444747"/>
                <a:gd name="T3" fmla="*/ 533 h 900169"/>
                <a:gd name="T4" fmla="*/ 177 w 444747"/>
                <a:gd name="T5" fmla="*/ 1275 h 900169"/>
                <a:gd name="T6" fmla="*/ 467 w 444747"/>
                <a:gd name="T7" fmla="*/ 1604 h 900169"/>
                <a:gd name="T8" fmla="*/ 580 w 444747"/>
                <a:gd name="T9" fmla="*/ 1490 h 900169"/>
                <a:gd name="T10" fmla="*/ 681 w 444747"/>
                <a:gd name="T11" fmla="*/ 1218 h 900169"/>
                <a:gd name="T12" fmla="*/ 643 w 444747"/>
                <a:gd name="T13" fmla="*/ 1084 h 900169"/>
                <a:gd name="T14" fmla="*/ 788 w 444747"/>
                <a:gd name="T15" fmla="*/ 1027 h 900169"/>
                <a:gd name="T16" fmla="*/ 580 w 444747"/>
                <a:gd name="T17" fmla="*/ 850 h 900169"/>
                <a:gd name="T18" fmla="*/ 580 w 444747"/>
                <a:gd name="T19" fmla="*/ 476 h 900169"/>
                <a:gd name="T20" fmla="*/ 328 w 444747"/>
                <a:gd name="T21" fmla="*/ 0 h 900169"/>
                <a:gd name="T22" fmla="*/ 0 w 444747"/>
                <a:gd name="T23" fmla="*/ 425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61" name="Freeform 1760">
              <a:extLst>
                <a:ext uri="{FF2B5EF4-FFF2-40B4-BE49-F238E27FC236}">
                  <a16:creationId xmlns:a16="http://schemas.microsoft.com/office/drawing/2014/main" xmlns="" id="{7A841399-86AD-0941-8E1C-0539DD1164AF}"/>
                </a:ext>
              </a:extLst>
            </p:cNvPr>
            <p:cNvSpPr>
              <a:spLocks/>
            </p:cNvSpPr>
            <p:nvPr/>
          </p:nvSpPr>
          <p:spPr bwMode="auto">
            <a:xfrm>
              <a:off x="5094959" y="2046941"/>
              <a:ext cx="36586" cy="41398"/>
            </a:xfrm>
            <a:custGeom>
              <a:avLst/>
              <a:gdLst>
                <a:gd name="T0" fmla="*/ 0 w 444747"/>
                <a:gd name="T1" fmla="*/ 425 h 900169"/>
                <a:gd name="T2" fmla="*/ 177 w 444747"/>
                <a:gd name="T3" fmla="*/ 533 h 900169"/>
                <a:gd name="T4" fmla="*/ 177 w 444747"/>
                <a:gd name="T5" fmla="*/ 1275 h 900169"/>
                <a:gd name="T6" fmla="*/ 467 w 444747"/>
                <a:gd name="T7" fmla="*/ 1604 h 900169"/>
                <a:gd name="T8" fmla="*/ 580 w 444747"/>
                <a:gd name="T9" fmla="*/ 1490 h 900169"/>
                <a:gd name="T10" fmla="*/ 681 w 444747"/>
                <a:gd name="T11" fmla="*/ 1218 h 900169"/>
                <a:gd name="T12" fmla="*/ 643 w 444747"/>
                <a:gd name="T13" fmla="*/ 1084 h 900169"/>
                <a:gd name="T14" fmla="*/ 788 w 444747"/>
                <a:gd name="T15" fmla="*/ 1027 h 900169"/>
                <a:gd name="T16" fmla="*/ 580 w 444747"/>
                <a:gd name="T17" fmla="*/ 850 h 900169"/>
                <a:gd name="T18" fmla="*/ 580 w 444747"/>
                <a:gd name="T19" fmla="*/ 476 h 900169"/>
                <a:gd name="T20" fmla="*/ 328 w 444747"/>
                <a:gd name="T21" fmla="*/ 0 h 900169"/>
                <a:gd name="T22" fmla="*/ 0 w 444747"/>
                <a:gd name="T23" fmla="*/ 425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62" name="Rectangle 230">
              <a:extLst>
                <a:ext uri="{FF2B5EF4-FFF2-40B4-BE49-F238E27FC236}">
                  <a16:creationId xmlns:a16="http://schemas.microsoft.com/office/drawing/2014/main" xmlns="" id="{7A99C6FE-1AD6-5846-8661-E4BD537079A1}"/>
                </a:ext>
              </a:extLst>
            </p:cNvPr>
            <p:cNvSpPr/>
            <p:nvPr/>
          </p:nvSpPr>
          <p:spPr>
            <a:xfrm>
              <a:off x="4296888" y="2510187"/>
              <a:ext cx="86959" cy="37425"/>
            </a:xfrm>
            <a:custGeom>
              <a:avLst/>
              <a:gdLst>
                <a:gd name="connsiteX0" fmla="*/ 0 w 77112"/>
                <a:gd name="connsiteY0" fmla="*/ 0 h 45719"/>
                <a:gd name="connsiteX1" fmla="*/ 77112 w 77112"/>
                <a:gd name="connsiteY1" fmla="*/ 0 h 45719"/>
                <a:gd name="connsiteX2" fmla="*/ 77112 w 77112"/>
                <a:gd name="connsiteY2" fmla="*/ 45719 h 45719"/>
                <a:gd name="connsiteX3" fmla="*/ 0 w 77112"/>
                <a:gd name="connsiteY3" fmla="*/ 45719 h 45719"/>
                <a:gd name="connsiteX4" fmla="*/ 0 w 77112"/>
                <a:gd name="connsiteY4" fmla="*/ 0 h 45719"/>
                <a:gd name="connsiteX0" fmla="*/ 21432 w 77112"/>
                <a:gd name="connsiteY0" fmla="*/ 0 h 48101"/>
                <a:gd name="connsiteX1" fmla="*/ 77112 w 77112"/>
                <a:gd name="connsiteY1" fmla="*/ 2382 h 48101"/>
                <a:gd name="connsiteX2" fmla="*/ 77112 w 77112"/>
                <a:gd name="connsiteY2" fmla="*/ 48101 h 48101"/>
                <a:gd name="connsiteX3" fmla="*/ 0 w 77112"/>
                <a:gd name="connsiteY3" fmla="*/ 48101 h 48101"/>
                <a:gd name="connsiteX4" fmla="*/ 21432 w 77112"/>
                <a:gd name="connsiteY4" fmla="*/ 0 h 48101"/>
                <a:gd name="connsiteX0" fmla="*/ 43030 w 98710"/>
                <a:gd name="connsiteY0" fmla="*/ 0 h 48101"/>
                <a:gd name="connsiteX1" fmla="*/ 98710 w 98710"/>
                <a:gd name="connsiteY1" fmla="*/ 2382 h 48101"/>
                <a:gd name="connsiteX2" fmla="*/ 98710 w 98710"/>
                <a:gd name="connsiteY2" fmla="*/ 48101 h 48101"/>
                <a:gd name="connsiteX3" fmla="*/ 21598 w 98710"/>
                <a:gd name="connsiteY3" fmla="*/ 48101 h 48101"/>
                <a:gd name="connsiteX4" fmla="*/ 17 w 98710"/>
                <a:gd name="connsiteY4" fmla="*/ 30074 h 48101"/>
                <a:gd name="connsiteX5" fmla="*/ 43030 w 98710"/>
                <a:gd name="connsiteY5" fmla="*/ 0 h 4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10" h="48101">
                  <a:moveTo>
                    <a:pt x="43030" y="0"/>
                  </a:moveTo>
                  <a:lnTo>
                    <a:pt x="98710" y="2382"/>
                  </a:lnTo>
                  <a:lnTo>
                    <a:pt x="98710" y="48101"/>
                  </a:lnTo>
                  <a:lnTo>
                    <a:pt x="21598" y="48101"/>
                  </a:lnTo>
                  <a:cubicBezTo>
                    <a:pt x="22342" y="42092"/>
                    <a:pt x="-727" y="36083"/>
                    <a:pt x="17" y="30074"/>
                  </a:cubicBezTo>
                  <a:lnTo>
                    <a:pt x="43030" y="0"/>
                  </a:lnTo>
                  <a:close/>
                </a:path>
              </a:pathLst>
            </a:custGeom>
            <a:solidFill>
              <a:srgbClr val="009775"/>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1763" name="Freeform 1762">
              <a:extLst>
                <a:ext uri="{FF2B5EF4-FFF2-40B4-BE49-F238E27FC236}">
                  <a16:creationId xmlns:a16="http://schemas.microsoft.com/office/drawing/2014/main" xmlns="" id="{85152C2E-EE3A-A844-AFF2-5BDD035356A7}"/>
                </a:ext>
              </a:extLst>
            </p:cNvPr>
            <p:cNvSpPr>
              <a:spLocks/>
            </p:cNvSpPr>
            <p:nvPr/>
          </p:nvSpPr>
          <p:spPr bwMode="auto">
            <a:xfrm>
              <a:off x="2944116" y="2856361"/>
              <a:ext cx="225853" cy="241187"/>
            </a:xfrm>
            <a:custGeom>
              <a:avLst/>
              <a:gdLst>
                <a:gd name="T0" fmla="*/ 2147483647 w 37"/>
                <a:gd name="T1" fmla="*/ 2147483647 h 41"/>
                <a:gd name="T2" fmla="*/ 2147483647 w 37"/>
                <a:gd name="T3" fmla="*/ 2147483647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2147483647 w 37"/>
                <a:gd name="T13" fmla="*/ 2147483647 h 41"/>
                <a:gd name="T14" fmla="*/ 2147483647 w 37"/>
                <a:gd name="T15" fmla="*/ 2147483647 h 41"/>
                <a:gd name="T16" fmla="*/ 2147483647 w 37"/>
                <a:gd name="T17" fmla="*/ 2147483647 h 41"/>
                <a:gd name="T18" fmla="*/ 2147483647 w 37"/>
                <a:gd name="T19" fmla="*/ 2147483647 h 41"/>
                <a:gd name="T20" fmla="*/ 2147483647 w 37"/>
                <a:gd name="T21" fmla="*/ 0 h 41"/>
                <a:gd name="T22" fmla="*/ 2147483647 w 37"/>
                <a:gd name="T23" fmla="*/ 2147483647 h 41"/>
                <a:gd name="T24" fmla="*/ 2147483647 w 37"/>
                <a:gd name="T25" fmla="*/ 2147483647 h 41"/>
                <a:gd name="T26" fmla="*/ 2147483647 w 37"/>
                <a:gd name="T27" fmla="*/ 2147483647 h 41"/>
                <a:gd name="T28" fmla="*/ 2147483647 w 37"/>
                <a:gd name="T29" fmla="*/ 2147483647 h 41"/>
                <a:gd name="T30" fmla="*/ 2147483647 w 37"/>
                <a:gd name="T31" fmla="*/ 2147483647 h 41"/>
                <a:gd name="T32" fmla="*/ 2147483647 w 37"/>
                <a:gd name="T33" fmla="*/ 2147483647 h 41"/>
                <a:gd name="T34" fmla="*/ 2147483647 w 37"/>
                <a:gd name="T35" fmla="*/ 2147483647 h 41"/>
                <a:gd name="T36" fmla="*/ 2147483647 w 37"/>
                <a:gd name="T37" fmla="*/ 2147483647 h 41"/>
                <a:gd name="T38" fmla="*/ 2147483647 w 37"/>
                <a:gd name="T39" fmla="*/ 2147483647 h 41"/>
                <a:gd name="T40" fmla="*/ 2147483647 w 37"/>
                <a:gd name="T41" fmla="*/ 2147483647 h 41"/>
                <a:gd name="T42" fmla="*/ 2147483647 w 37"/>
                <a:gd name="T43" fmla="*/ 2147483647 h 41"/>
                <a:gd name="T44" fmla="*/ 0 w 37"/>
                <a:gd name="T45" fmla="*/ 2147483647 h 41"/>
                <a:gd name="T46" fmla="*/ 2147483647 w 37"/>
                <a:gd name="T47" fmla="*/ 2147483647 h 41"/>
                <a:gd name="T48" fmla="*/ 2147483647 w 37"/>
                <a:gd name="T49" fmla="*/ 2147483647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sp>
          <p:nvSpPr>
            <p:cNvPr id="1764" name="Freeform 1763">
              <a:extLst>
                <a:ext uri="{FF2B5EF4-FFF2-40B4-BE49-F238E27FC236}">
                  <a16:creationId xmlns:a16="http://schemas.microsoft.com/office/drawing/2014/main" xmlns="" id="{775EE2C0-8F12-6B47-9069-69A7D7B5080F}"/>
                </a:ext>
              </a:extLst>
            </p:cNvPr>
            <p:cNvSpPr>
              <a:spLocks/>
            </p:cNvSpPr>
            <p:nvPr/>
          </p:nvSpPr>
          <p:spPr bwMode="auto">
            <a:xfrm>
              <a:off x="3024196" y="3044553"/>
              <a:ext cx="151802" cy="105594"/>
            </a:xfrm>
            <a:custGeom>
              <a:avLst/>
              <a:gdLst>
                <a:gd name="T0" fmla="*/ 0 w 10000"/>
                <a:gd name="T1" fmla="*/ 10602895 h 10000"/>
                <a:gd name="T2" fmla="*/ 0 w 10000"/>
                <a:gd name="T3" fmla="*/ 10602895 h 10000"/>
                <a:gd name="T4" fmla="*/ 14889450 w 10000"/>
                <a:gd name="T5" fmla="*/ 15147797 h 10000"/>
                <a:gd name="T6" fmla="*/ 23823428 w 10000"/>
                <a:gd name="T7" fmla="*/ 19689975 h 10000"/>
                <a:gd name="T8" fmla="*/ 35735152 w 10000"/>
                <a:gd name="T9" fmla="*/ 19689975 h 10000"/>
                <a:gd name="T10" fmla="*/ 41690995 w 10000"/>
                <a:gd name="T11" fmla="*/ 24234891 h 10000"/>
                <a:gd name="T12" fmla="*/ 39219212 w 10000"/>
                <a:gd name="T13" fmla="*/ 22255565 h 10000"/>
                <a:gd name="T14" fmla="*/ 41690995 w 10000"/>
                <a:gd name="T15" fmla="*/ 24234891 h 10000"/>
                <a:gd name="T16" fmla="*/ 47646857 w 10000"/>
                <a:gd name="T17" fmla="*/ 27263978 h 10000"/>
                <a:gd name="T18" fmla="*/ 53602719 w 10000"/>
                <a:gd name="T19" fmla="*/ 10602895 h 10000"/>
                <a:gd name="T20" fmla="*/ 50624602 w 10000"/>
                <a:gd name="T21" fmla="*/ 3029087 h 10000"/>
                <a:gd name="T22" fmla="*/ 74448031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rgbClr val="009775"/>
            </a:solidFill>
            <a:ln w="3175">
              <a:solidFill>
                <a:schemeClr val="bg1"/>
              </a:solidFill>
              <a:round/>
              <a:headEnd/>
              <a:tailEnd/>
            </a:ln>
          </p:spPr>
          <p:txBody>
            <a:bodyPr/>
            <a:lstStyle/>
            <a:p>
              <a:pPr algn="ctr" defTabSz="914400" fontAlgn="base">
                <a:spcBef>
                  <a:spcPct val="15000"/>
                </a:spcBef>
                <a:spcAft>
                  <a:spcPct val="0"/>
                </a:spcAft>
              </a:pPr>
              <a:endParaRPr lang="en-GB" sz="1400" b="1" dirty="0">
                <a:solidFill>
                  <a:sysClr val="window" lastClr="FFFFFF"/>
                </a:solidFill>
                <a:latin typeface="Arial" charset="0"/>
                <a:ea typeface="ＭＳ Ｐゴシック" pitchFamily="34" charset="-128"/>
              </a:endParaRPr>
            </a:p>
          </p:txBody>
        </p:sp>
      </p:grpSp>
      <p:sp>
        <p:nvSpPr>
          <p:cNvPr id="802" name="Заголовок 2"/>
          <p:cNvSpPr>
            <a:spLocks noGrp="1"/>
          </p:cNvSpPr>
          <p:nvPr>
            <p:ph type="title"/>
          </p:nvPr>
        </p:nvSpPr>
        <p:spPr>
          <a:xfrm>
            <a:off x="405318" y="302568"/>
            <a:ext cx="7558686" cy="477400"/>
          </a:xfrm>
        </p:spPr>
        <p:txBody>
          <a:bodyPr/>
          <a:lstStyle/>
          <a:p>
            <a:r>
              <a:rPr lang="en-US" dirty="0"/>
              <a:t>GLOBAL RESEARCH &amp; EXPERTISE</a:t>
            </a:r>
            <a:endParaRPr lang="ru-RU" dirty="0"/>
          </a:p>
        </p:txBody>
      </p:sp>
      <p:sp>
        <p:nvSpPr>
          <p:cNvPr id="211" name="Текст 3"/>
          <p:cNvSpPr>
            <a:spLocks noGrp="1"/>
          </p:cNvSpPr>
          <p:nvPr>
            <p:ph type="body" sz="quarter" idx="14"/>
          </p:nvPr>
        </p:nvSpPr>
        <p:spPr>
          <a:xfrm>
            <a:off x="259958" y="2740541"/>
            <a:ext cx="2055288" cy="916272"/>
          </a:xfrm>
        </p:spPr>
        <p:txBody>
          <a:bodyPr>
            <a:normAutofit lnSpcReduction="10000"/>
          </a:bodyPr>
          <a:lstStyle/>
          <a:p>
            <a:pPr marL="0" indent="0">
              <a:buNone/>
            </a:pPr>
            <a:r>
              <a:rPr lang="en-US" dirty="0">
                <a:solidFill>
                  <a:schemeClr val="tx1"/>
                </a:solidFill>
                <a:ea typeface="+mn-ea"/>
                <a:cs typeface="+mn-cs"/>
              </a:rPr>
              <a:t>Global acquiring network, built over </a:t>
            </a:r>
            <a:r>
              <a:rPr lang="en-US" b="1" dirty="0">
                <a:solidFill>
                  <a:schemeClr val="tx1"/>
                </a:solidFill>
                <a:ea typeface="+mn-ea"/>
                <a:cs typeface="+mn-cs"/>
              </a:rPr>
              <a:t>+30 years</a:t>
            </a:r>
          </a:p>
          <a:p>
            <a:pPr marL="0" indent="0">
              <a:buNone/>
            </a:pPr>
            <a:r>
              <a:rPr lang="en-US" b="1" dirty="0">
                <a:solidFill>
                  <a:schemeClr val="tx1"/>
                </a:solidFill>
                <a:ea typeface="+mn-ea"/>
                <a:cs typeface="+mn-cs"/>
              </a:rPr>
              <a:t>59</a:t>
            </a:r>
            <a:r>
              <a:rPr lang="en-US" dirty="0">
                <a:solidFill>
                  <a:schemeClr val="tx1"/>
                </a:solidFill>
                <a:ea typeface="+mn-ea"/>
                <a:cs typeface="+mn-cs"/>
              </a:rPr>
              <a:t> acquiring licenses</a:t>
            </a:r>
          </a:p>
          <a:p>
            <a:pPr marL="0" indent="0">
              <a:buNone/>
            </a:pPr>
            <a:r>
              <a:rPr lang="en-US" b="1" dirty="0">
                <a:solidFill>
                  <a:schemeClr val="tx1"/>
                </a:solidFill>
                <a:ea typeface="+mn-ea"/>
                <a:cs typeface="+mn-cs"/>
              </a:rPr>
              <a:t>Number 1</a:t>
            </a:r>
            <a:r>
              <a:rPr lang="en-US" dirty="0">
                <a:solidFill>
                  <a:schemeClr val="tx1"/>
                </a:solidFill>
                <a:ea typeface="+mn-ea"/>
                <a:cs typeface="+mn-cs"/>
              </a:rPr>
              <a:t> international acquirer</a:t>
            </a:r>
          </a:p>
        </p:txBody>
      </p:sp>
      <p:grpSp>
        <p:nvGrpSpPr>
          <p:cNvPr id="213" name="Group 212"/>
          <p:cNvGrpSpPr/>
          <p:nvPr/>
        </p:nvGrpSpPr>
        <p:grpSpPr>
          <a:xfrm>
            <a:off x="255420" y="4253019"/>
            <a:ext cx="1567182" cy="230778"/>
            <a:chOff x="322646" y="3188582"/>
            <a:chExt cx="1567182" cy="230778"/>
          </a:xfrm>
        </p:grpSpPr>
        <p:sp>
          <p:nvSpPr>
            <p:cNvPr id="214" name="Rectangle 849"/>
            <p:cNvSpPr>
              <a:spLocks noChangeArrowheads="1"/>
            </p:cNvSpPr>
            <p:nvPr/>
          </p:nvSpPr>
          <p:spPr bwMode="gray">
            <a:xfrm>
              <a:off x="322646" y="3212531"/>
              <a:ext cx="182880" cy="182880"/>
            </a:xfrm>
            <a:prstGeom prst="rect">
              <a:avLst/>
            </a:prstGeom>
            <a:solidFill>
              <a:schemeClr val="accent1"/>
            </a:solidFill>
            <a:ln w="9528">
              <a:noFill/>
              <a:miter lim="800000"/>
              <a:headEnd/>
              <a:tailEnd/>
            </a:ln>
          </p:spPr>
          <p:txBody>
            <a:bodyPr lIns="91387" tIns="45693" rIns="91387" bIns="45693" anchorCtr="1"/>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457189" eaLnBrk="1" hangingPunct="1">
                <a:defRPr/>
              </a:pPr>
              <a:endParaRPr lang="en-GB" altLang="en-US" sz="900" b="1" kern="0" dirty="0">
                <a:latin typeface="Quatro Worldpay" panose="00000500000000000000" pitchFamily="2" charset="0"/>
              </a:endParaRPr>
            </a:p>
          </p:txBody>
        </p:sp>
        <p:sp>
          <p:nvSpPr>
            <p:cNvPr id="215" name="TextBox 851"/>
            <p:cNvSpPr txBox="1">
              <a:spLocks noChangeArrowheads="1"/>
            </p:cNvSpPr>
            <p:nvPr/>
          </p:nvSpPr>
          <p:spPr bwMode="gray">
            <a:xfrm>
              <a:off x="522019" y="3188582"/>
              <a:ext cx="1367809" cy="2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sz="900" dirty="0">
                  <a:latin typeface="Quatro Worldpay" panose="00000500000000000000" pitchFamily="2" charset="0"/>
                </a:rPr>
                <a:t>Process eCom &amp; POS</a:t>
              </a:r>
            </a:p>
          </p:txBody>
        </p:sp>
      </p:grpSp>
      <p:grpSp>
        <p:nvGrpSpPr>
          <p:cNvPr id="216" name="Group 215"/>
          <p:cNvGrpSpPr/>
          <p:nvPr/>
        </p:nvGrpSpPr>
        <p:grpSpPr>
          <a:xfrm>
            <a:off x="1906898" y="4253019"/>
            <a:ext cx="1598226" cy="230778"/>
            <a:chOff x="322646" y="3569133"/>
            <a:chExt cx="1598226" cy="230778"/>
          </a:xfrm>
        </p:grpSpPr>
        <p:sp>
          <p:nvSpPr>
            <p:cNvPr id="217" name="Rectangle 849"/>
            <p:cNvSpPr>
              <a:spLocks noChangeArrowheads="1"/>
            </p:cNvSpPr>
            <p:nvPr/>
          </p:nvSpPr>
          <p:spPr bwMode="gray">
            <a:xfrm>
              <a:off x="322646" y="3593082"/>
              <a:ext cx="182880" cy="182880"/>
            </a:xfrm>
            <a:prstGeom prst="rect">
              <a:avLst/>
            </a:prstGeom>
            <a:solidFill>
              <a:srgbClr val="009775"/>
            </a:solidFill>
            <a:ln w="9528">
              <a:noFill/>
              <a:miter lim="800000"/>
              <a:headEnd/>
              <a:tailEnd/>
            </a:ln>
          </p:spPr>
          <p:txBody>
            <a:bodyPr lIns="91387" tIns="45693" rIns="91387" bIns="45693" anchorCtr="1"/>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457189" eaLnBrk="1" hangingPunct="1">
                <a:defRPr/>
              </a:pPr>
              <a:endParaRPr lang="en-GB" altLang="en-US" sz="900" b="1" kern="0" dirty="0">
                <a:latin typeface="Quatro Worldpay" panose="00000500000000000000" pitchFamily="2" charset="0"/>
              </a:endParaRPr>
            </a:p>
          </p:txBody>
        </p:sp>
        <p:sp>
          <p:nvSpPr>
            <p:cNvPr id="218" name="TextBox 851"/>
            <p:cNvSpPr txBox="1">
              <a:spLocks noChangeArrowheads="1"/>
            </p:cNvSpPr>
            <p:nvPr/>
          </p:nvSpPr>
          <p:spPr bwMode="gray">
            <a:xfrm>
              <a:off x="522020" y="3569133"/>
              <a:ext cx="1398852" cy="2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sz="900" dirty="0">
                  <a:latin typeface="Quatro Worldpay" panose="00000500000000000000" pitchFamily="2" charset="0"/>
                </a:rPr>
                <a:t>Process eCom only</a:t>
              </a:r>
            </a:p>
          </p:txBody>
        </p:sp>
      </p:grpSp>
      <p:grpSp>
        <p:nvGrpSpPr>
          <p:cNvPr id="219" name="Group 218"/>
          <p:cNvGrpSpPr/>
          <p:nvPr/>
        </p:nvGrpSpPr>
        <p:grpSpPr>
          <a:xfrm>
            <a:off x="3442317" y="4234302"/>
            <a:ext cx="2551453" cy="230778"/>
            <a:chOff x="322646" y="3966462"/>
            <a:chExt cx="2551453" cy="230778"/>
          </a:xfrm>
        </p:grpSpPr>
        <p:sp>
          <p:nvSpPr>
            <p:cNvPr id="220" name="Rectangle 850"/>
            <p:cNvSpPr>
              <a:spLocks noChangeArrowheads="1"/>
            </p:cNvSpPr>
            <p:nvPr/>
          </p:nvSpPr>
          <p:spPr bwMode="gray">
            <a:xfrm>
              <a:off x="322646" y="3990411"/>
              <a:ext cx="182880" cy="182880"/>
            </a:xfrm>
            <a:prstGeom prst="rect">
              <a:avLst/>
            </a:prstGeom>
            <a:solidFill>
              <a:schemeClr val="accent2"/>
            </a:solidFill>
            <a:ln w="0">
              <a:noFill/>
              <a:prstDash val="solid"/>
              <a:round/>
            </a:ln>
            <a:effectLst/>
          </p:spPr>
          <p:txBody>
            <a:bodyPr lIns="101759" tIns="50884" rIns="101759" bIns="50884"/>
            <a:lstStyle/>
            <a:p>
              <a:pPr defTabSz="980465">
                <a:defRPr/>
              </a:pPr>
              <a:endParaRPr lang="en-GB" altLang="en-US" sz="900" kern="0" dirty="0">
                <a:latin typeface="Quatro Worldpay" panose="00000500000000000000" pitchFamily="2" charset="0"/>
                <a:ea typeface="STXihei"/>
              </a:endParaRPr>
            </a:p>
          </p:txBody>
        </p:sp>
        <p:sp>
          <p:nvSpPr>
            <p:cNvPr id="221" name="TextBox 852"/>
            <p:cNvSpPr txBox="1">
              <a:spLocks noChangeArrowheads="1"/>
            </p:cNvSpPr>
            <p:nvPr/>
          </p:nvSpPr>
          <p:spPr bwMode="gray">
            <a:xfrm>
              <a:off x="522017" y="3966462"/>
              <a:ext cx="2352082" cy="2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sz="900" dirty="0">
                  <a:latin typeface="Quatro Worldpay" panose="00000500000000000000" pitchFamily="2" charset="0"/>
                </a:rPr>
                <a:t>Do not currently process but open to us</a:t>
              </a:r>
            </a:p>
          </p:txBody>
        </p:sp>
      </p:grpSp>
      <p:grpSp>
        <p:nvGrpSpPr>
          <p:cNvPr id="222" name="Group 221"/>
          <p:cNvGrpSpPr/>
          <p:nvPr/>
        </p:nvGrpSpPr>
        <p:grpSpPr>
          <a:xfrm>
            <a:off x="6132374" y="4195802"/>
            <a:ext cx="2674742" cy="369277"/>
            <a:chOff x="295772" y="4314462"/>
            <a:chExt cx="2987105" cy="369277"/>
          </a:xfrm>
        </p:grpSpPr>
        <p:sp>
          <p:nvSpPr>
            <p:cNvPr id="223" name="Rectangle 850"/>
            <p:cNvSpPr>
              <a:spLocks noChangeArrowheads="1"/>
            </p:cNvSpPr>
            <p:nvPr/>
          </p:nvSpPr>
          <p:spPr bwMode="gray">
            <a:xfrm>
              <a:off x="295772" y="4338411"/>
              <a:ext cx="209754" cy="209754"/>
            </a:xfrm>
            <a:prstGeom prst="rect">
              <a:avLst/>
            </a:prstGeom>
            <a:solidFill>
              <a:srgbClr val="8C8D8D"/>
            </a:solidFill>
            <a:ln w="9528">
              <a:noFill/>
              <a:miter lim="800000"/>
              <a:headEnd/>
              <a:tailEnd/>
            </a:ln>
          </p:spPr>
          <p:txBody>
            <a:bodyPr lIns="91387" tIns="45693" rIns="91387" bIns="45693" anchorCtr="1"/>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457189" eaLnBrk="1" hangingPunct="1">
                <a:defRPr/>
              </a:pPr>
              <a:endParaRPr lang="en-GB" altLang="en-US" sz="900" b="1" kern="0" dirty="0">
                <a:latin typeface="Quatro Worldpay" panose="00000500000000000000" pitchFamily="2" charset="0"/>
              </a:endParaRPr>
            </a:p>
          </p:txBody>
        </p:sp>
        <p:sp>
          <p:nvSpPr>
            <p:cNvPr id="224" name="TextBox 852"/>
            <p:cNvSpPr txBox="1">
              <a:spLocks noChangeArrowheads="1"/>
            </p:cNvSpPr>
            <p:nvPr/>
          </p:nvSpPr>
          <p:spPr bwMode="gray">
            <a:xfrm>
              <a:off x="522013" y="4314462"/>
              <a:ext cx="2760864" cy="3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sz="900" dirty="0">
                  <a:latin typeface="Quatro Worldpay" panose="00000500000000000000" pitchFamily="2" charset="0"/>
                </a:rPr>
                <a:t>Restricted countries (e.g. due to sanctions or card brand rules)</a:t>
              </a:r>
            </a:p>
          </p:txBody>
        </p:sp>
      </p:grpSp>
    </p:spTree>
    <p:extLst>
      <p:ext uri="{BB962C8B-B14F-4D97-AF65-F5344CB8AC3E}">
        <p14:creationId xmlns:p14="http://schemas.microsoft.com/office/powerpoint/2010/main" val="1389328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xmlns="" id="{B9360CD0-362E-7848-BE7B-FAA7BD72C068}"/>
              </a:ext>
            </a:extLst>
          </p:cNvPr>
          <p:cNvCxnSpPr/>
          <p:nvPr/>
        </p:nvCxnSpPr>
        <p:spPr>
          <a:xfrm>
            <a:off x="1" y="1667827"/>
            <a:ext cx="8757047" cy="0"/>
          </a:xfrm>
          <a:prstGeom prst="line">
            <a:avLst/>
          </a:prstGeom>
          <a:ln>
            <a:solidFill>
              <a:srgbClr val="1D3D49"/>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56C06031-C4F6-444D-8BA2-977FC930F5CB}"/>
              </a:ext>
            </a:extLst>
          </p:cNvPr>
          <p:cNvSpPr/>
          <p:nvPr/>
        </p:nvSpPr>
        <p:spPr>
          <a:xfrm>
            <a:off x="802726" y="1572816"/>
            <a:ext cx="185520" cy="185520"/>
          </a:xfrm>
          <a:prstGeom prst="ellipse">
            <a:avLst/>
          </a:prstGeom>
          <a:solidFill>
            <a:srgbClr val="1D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rgbClr val="FFFFFF"/>
                </a:solidFill>
              </a:rPr>
              <a:t>1</a:t>
            </a:r>
          </a:p>
        </p:txBody>
      </p:sp>
      <p:sp>
        <p:nvSpPr>
          <p:cNvPr id="16" name="Oval 15">
            <a:extLst>
              <a:ext uri="{FF2B5EF4-FFF2-40B4-BE49-F238E27FC236}">
                <a16:creationId xmlns:a16="http://schemas.microsoft.com/office/drawing/2014/main" xmlns="" id="{69075A62-EE2B-ED40-AC2D-E7DC6ED495ED}"/>
              </a:ext>
            </a:extLst>
          </p:cNvPr>
          <p:cNvSpPr/>
          <p:nvPr/>
        </p:nvSpPr>
        <p:spPr>
          <a:xfrm>
            <a:off x="2346745" y="1572816"/>
            <a:ext cx="185520" cy="185520"/>
          </a:xfrm>
          <a:prstGeom prst="ellipse">
            <a:avLst/>
          </a:prstGeom>
          <a:solidFill>
            <a:srgbClr val="1D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rgbClr val="FFFFFF"/>
                </a:solidFill>
              </a:rPr>
              <a:t>2</a:t>
            </a:r>
          </a:p>
        </p:txBody>
      </p:sp>
      <p:sp>
        <p:nvSpPr>
          <p:cNvPr id="17" name="Oval 16">
            <a:extLst>
              <a:ext uri="{FF2B5EF4-FFF2-40B4-BE49-F238E27FC236}">
                <a16:creationId xmlns:a16="http://schemas.microsoft.com/office/drawing/2014/main" xmlns="" id="{1ED6EA36-AA8F-E943-8D01-EC4C3844653B}"/>
              </a:ext>
            </a:extLst>
          </p:cNvPr>
          <p:cNvSpPr/>
          <p:nvPr/>
        </p:nvSpPr>
        <p:spPr>
          <a:xfrm>
            <a:off x="4298156" y="1573238"/>
            <a:ext cx="185520" cy="185520"/>
          </a:xfrm>
          <a:prstGeom prst="ellipse">
            <a:avLst/>
          </a:prstGeom>
          <a:solidFill>
            <a:srgbClr val="1D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rgbClr val="FFFFFF"/>
                </a:solidFill>
              </a:rPr>
              <a:t>3</a:t>
            </a:r>
          </a:p>
        </p:txBody>
      </p:sp>
      <p:sp>
        <p:nvSpPr>
          <p:cNvPr id="18" name="Oval 17">
            <a:extLst>
              <a:ext uri="{FF2B5EF4-FFF2-40B4-BE49-F238E27FC236}">
                <a16:creationId xmlns:a16="http://schemas.microsoft.com/office/drawing/2014/main" xmlns="" id="{07E341F0-06BE-3440-8168-381AC22A8749}"/>
              </a:ext>
            </a:extLst>
          </p:cNvPr>
          <p:cNvSpPr/>
          <p:nvPr/>
        </p:nvSpPr>
        <p:spPr>
          <a:xfrm>
            <a:off x="6367139" y="1572816"/>
            <a:ext cx="185520" cy="185520"/>
          </a:xfrm>
          <a:prstGeom prst="ellipse">
            <a:avLst/>
          </a:prstGeom>
          <a:solidFill>
            <a:srgbClr val="1D3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rgbClr val="FFFFFF"/>
                </a:solidFill>
              </a:rPr>
              <a:t>4</a:t>
            </a:r>
          </a:p>
        </p:txBody>
      </p:sp>
      <p:cxnSp>
        <p:nvCxnSpPr>
          <p:cNvPr id="20" name="Straight Connector 19">
            <a:extLst>
              <a:ext uri="{FF2B5EF4-FFF2-40B4-BE49-F238E27FC236}">
                <a16:creationId xmlns:a16="http://schemas.microsoft.com/office/drawing/2014/main" xmlns="" id="{446FF470-14B8-9742-B25E-B27D00FE7E09}"/>
              </a:ext>
            </a:extLst>
          </p:cNvPr>
          <p:cNvCxnSpPr>
            <a:cxnSpLocks/>
          </p:cNvCxnSpPr>
          <p:nvPr/>
        </p:nvCxnSpPr>
        <p:spPr>
          <a:xfrm>
            <a:off x="1096378" y="1667827"/>
            <a:ext cx="580940" cy="0"/>
          </a:xfrm>
          <a:prstGeom prst="line">
            <a:avLst/>
          </a:prstGeom>
          <a:ln w="9525">
            <a:solidFill>
              <a:srgbClr val="D3D0D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3ED0252B-DF58-E846-AEAB-2EBFF13E3479}"/>
              </a:ext>
            </a:extLst>
          </p:cNvPr>
          <p:cNvCxnSpPr>
            <a:cxnSpLocks/>
          </p:cNvCxnSpPr>
          <p:nvPr/>
        </p:nvCxnSpPr>
        <p:spPr>
          <a:xfrm>
            <a:off x="2611198" y="1667827"/>
            <a:ext cx="580940" cy="0"/>
          </a:xfrm>
          <a:prstGeom prst="line">
            <a:avLst/>
          </a:prstGeom>
          <a:ln w="9525">
            <a:solidFill>
              <a:srgbClr val="D3D0D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B05645A6-38A9-B943-8A4E-CEE9C00C5688}"/>
              </a:ext>
            </a:extLst>
          </p:cNvPr>
          <p:cNvCxnSpPr>
            <a:cxnSpLocks/>
          </p:cNvCxnSpPr>
          <p:nvPr/>
        </p:nvCxnSpPr>
        <p:spPr>
          <a:xfrm>
            <a:off x="4572001" y="1667827"/>
            <a:ext cx="580940" cy="0"/>
          </a:xfrm>
          <a:prstGeom prst="line">
            <a:avLst/>
          </a:prstGeom>
          <a:ln w="9525">
            <a:solidFill>
              <a:srgbClr val="D3D0D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35B580B-D565-2E48-B499-7CF7709A7D50}"/>
              </a:ext>
            </a:extLst>
          </p:cNvPr>
          <p:cNvCxnSpPr>
            <a:cxnSpLocks/>
          </p:cNvCxnSpPr>
          <p:nvPr/>
        </p:nvCxnSpPr>
        <p:spPr>
          <a:xfrm>
            <a:off x="6644548" y="1667827"/>
            <a:ext cx="580940" cy="0"/>
          </a:xfrm>
          <a:prstGeom prst="line">
            <a:avLst/>
          </a:prstGeom>
          <a:ln w="9525">
            <a:solidFill>
              <a:srgbClr val="D3D0D3"/>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xmlns="" id="{814B7C30-DB76-B049-B5FD-E1B993FAA556}"/>
              </a:ext>
            </a:extLst>
          </p:cNvPr>
          <p:cNvSpPr/>
          <p:nvPr/>
        </p:nvSpPr>
        <p:spPr>
          <a:xfrm>
            <a:off x="778914" y="2622391"/>
            <a:ext cx="1564174" cy="1674305"/>
          </a:xfrm>
          <a:prstGeom prst="rect">
            <a:avLst/>
          </a:prstGeom>
        </p:spPr>
        <p:txBody>
          <a:bodyPr wrap="square">
            <a:spAutoFit/>
          </a:bodyPr>
          <a:lstStyle/>
          <a:p>
            <a:pPr>
              <a:lnSpc>
                <a:spcPct val="120000"/>
              </a:lnSpc>
              <a:spcAft>
                <a:spcPts val="750"/>
              </a:spcAft>
            </a:pPr>
            <a:r>
              <a:rPr lang="en-GB" sz="900" b="1" dirty="0">
                <a:solidFill>
                  <a:srgbClr val="FFFFFF"/>
                </a:solidFill>
                <a:latin typeface="+mj-lt"/>
              </a:rPr>
              <a:t>Lottery</a:t>
            </a:r>
          </a:p>
          <a:p>
            <a:pPr>
              <a:lnSpc>
                <a:spcPct val="120000"/>
              </a:lnSpc>
              <a:spcAft>
                <a:spcPts val="750"/>
              </a:spcAft>
            </a:pPr>
            <a:r>
              <a:rPr lang="en-GB" sz="750" dirty="0">
                <a:solidFill>
                  <a:srgbClr val="FFFFFF"/>
                </a:solidFill>
                <a:latin typeface="Arial" panose="020B0604020202020204" pitchFamily="34" charset="0"/>
              </a:rPr>
              <a:t>1st </a:t>
            </a:r>
            <a:r>
              <a:rPr lang="en-GB" sz="750" dirty="0" err="1">
                <a:solidFill>
                  <a:srgbClr val="FFFFFF"/>
                </a:solidFill>
                <a:latin typeface="Arial" panose="020B0604020202020204" pitchFamily="34" charset="0"/>
              </a:rPr>
              <a:t>iLottery</a:t>
            </a:r>
            <a:r>
              <a:rPr lang="en-GB" sz="750" dirty="0">
                <a:solidFill>
                  <a:srgbClr val="FFFFFF"/>
                </a:solidFill>
                <a:latin typeface="Arial" panose="020B0604020202020204" pitchFamily="34" charset="0"/>
              </a:rPr>
              <a:t> Credit &amp; Debit Transaction (Illinois - 2012)</a:t>
            </a:r>
          </a:p>
          <a:p>
            <a:pPr>
              <a:lnSpc>
                <a:spcPct val="120000"/>
              </a:lnSpc>
              <a:spcAft>
                <a:spcPts val="750"/>
              </a:spcAft>
            </a:pPr>
            <a:r>
              <a:rPr lang="en-GB" sz="750" dirty="0">
                <a:solidFill>
                  <a:srgbClr val="FFFFFF"/>
                </a:solidFill>
                <a:latin typeface="Arial" panose="020B0604020202020204" pitchFamily="34" charset="0"/>
              </a:rPr>
              <a:t>1st Lottery Self-Service Kiosk Debit Transaction (Pennsylvania - 2017)</a:t>
            </a:r>
          </a:p>
          <a:p>
            <a:pPr>
              <a:lnSpc>
                <a:spcPct val="120000"/>
              </a:lnSpc>
              <a:spcAft>
                <a:spcPts val="750"/>
              </a:spcAft>
            </a:pPr>
            <a:r>
              <a:rPr lang="en-GB" sz="750" dirty="0">
                <a:solidFill>
                  <a:srgbClr val="FFFFFF"/>
                </a:solidFill>
                <a:latin typeface="Arial" panose="020B0604020202020204" pitchFamily="34" charset="0"/>
              </a:rPr>
              <a:t>1st Lottery Retail Clerk-Initiated Debit Transaction (Pennsylvania - 2017)</a:t>
            </a:r>
          </a:p>
        </p:txBody>
      </p:sp>
      <p:sp>
        <p:nvSpPr>
          <p:cNvPr id="33" name="Rectangle 32">
            <a:extLst>
              <a:ext uri="{FF2B5EF4-FFF2-40B4-BE49-F238E27FC236}">
                <a16:creationId xmlns:a16="http://schemas.microsoft.com/office/drawing/2014/main" xmlns="" id="{07F21DD4-E040-6646-A7AB-FA9E8AEF9209}"/>
              </a:ext>
            </a:extLst>
          </p:cNvPr>
          <p:cNvSpPr/>
          <p:nvPr/>
        </p:nvSpPr>
        <p:spPr>
          <a:xfrm>
            <a:off x="2733983" y="2625370"/>
            <a:ext cx="1564174" cy="1156214"/>
          </a:xfrm>
          <a:prstGeom prst="rect">
            <a:avLst/>
          </a:prstGeom>
        </p:spPr>
        <p:txBody>
          <a:bodyPr wrap="square">
            <a:spAutoFit/>
          </a:bodyPr>
          <a:lstStyle/>
          <a:p>
            <a:pPr>
              <a:lnSpc>
                <a:spcPct val="120000"/>
              </a:lnSpc>
              <a:spcAft>
                <a:spcPts val="750"/>
              </a:spcAft>
            </a:pPr>
            <a:r>
              <a:rPr lang="en-GB" sz="900" b="1" dirty="0">
                <a:solidFill>
                  <a:srgbClr val="FFFFFF"/>
                </a:solidFill>
                <a:latin typeface="Arial" panose="020B0604020202020204" pitchFamily="34" charset="0"/>
              </a:rPr>
              <a:t>iGaming</a:t>
            </a:r>
          </a:p>
          <a:p>
            <a:pPr>
              <a:lnSpc>
                <a:spcPct val="120000"/>
              </a:lnSpc>
              <a:spcAft>
                <a:spcPts val="750"/>
              </a:spcAft>
            </a:pPr>
            <a:r>
              <a:rPr lang="en-GB" sz="750" dirty="0">
                <a:solidFill>
                  <a:srgbClr val="FFFFFF"/>
                </a:solidFill>
                <a:latin typeface="Arial" panose="020B0604020202020204" pitchFamily="34" charset="0"/>
              </a:rPr>
              <a:t>1st iGaming Credit &amp; Debit Transaction (Nevada - 2013)</a:t>
            </a:r>
          </a:p>
          <a:p>
            <a:pPr>
              <a:lnSpc>
                <a:spcPct val="120000"/>
              </a:lnSpc>
              <a:spcAft>
                <a:spcPts val="750"/>
              </a:spcAft>
            </a:pPr>
            <a:r>
              <a:rPr lang="en-GB" sz="750" dirty="0">
                <a:solidFill>
                  <a:srgbClr val="FFFFFF"/>
                </a:solidFill>
                <a:latin typeface="Arial" panose="020B0604020202020204" pitchFamily="34" charset="0"/>
              </a:rPr>
              <a:t>1st iGaming (Play+ with NRT/Sightline) Prepaid Debit Transaction (New Jersey - 2016)</a:t>
            </a:r>
          </a:p>
        </p:txBody>
      </p:sp>
      <p:sp>
        <p:nvSpPr>
          <p:cNvPr id="34" name="Rectangle 33">
            <a:extLst>
              <a:ext uri="{FF2B5EF4-FFF2-40B4-BE49-F238E27FC236}">
                <a16:creationId xmlns:a16="http://schemas.microsoft.com/office/drawing/2014/main" xmlns="" id="{7185C548-469B-2449-9BFA-AD1BACF16F66}"/>
              </a:ext>
            </a:extLst>
          </p:cNvPr>
          <p:cNvSpPr/>
          <p:nvPr/>
        </p:nvSpPr>
        <p:spPr>
          <a:xfrm>
            <a:off x="4701283" y="2620198"/>
            <a:ext cx="1564174" cy="1294713"/>
          </a:xfrm>
          <a:prstGeom prst="rect">
            <a:avLst/>
          </a:prstGeom>
        </p:spPr>
        <p:txBody>
          <a:bodyPr wrap="square">
            <a:spAutoFit/>
          </a:bodyPr>
          <a:lstStyle/>
          <a:p>
            <a:pPr>
              <a:lnSpc>
                <a:spcPct val="120000"/>
              </a:lnSpc>
              <a:spcAft>
                <a:spcPts val="750"/>
              </a:spcAft>
            </a:pPr>
            <a:r>
              <a:rPr lang="en-GB" sz="900" b="1" dirty="0">
                <a:solidFill>
                  <a:srgbClr val="FFFFFF"/>
                </a:solidFill>
                <a:latin typeface="Arial" panose="020B0604020202020204" pitchFamily="34" charset="0"/>
              </a:rPr>
              <a:t>Casino</a:t>
            </a:r>
          </a:p>
          <a:p>
            <a:pPr>
              <a:lnSpc>
                <a:spcPct val="120000"/>
              </a:lnSpc>
              <a:spcAft>
                <a:spcPts val="750"/>
              </a:spcAft>
            </a:pPr>
            <a:r>
              <a:rPr lang="en-GB" sz="750" dirty="0">
                <a:solidFill>
                  <a:srgbClr val="FFFFFF"/>
                </a:solidFill>
                <a:latin typeface="Arial" panose="020B0604020202020204" pitchFamily="34" charset="0"/>
              </a:rPr>
              <a:t>1st Casino Slot (Play+ with NRT/Sightline) Prepaid Debit Transaction (Connecticut - 2015)</a:t>
            </a:r>
          </a:p>
          <a:p>
            <a:pPr>
              <a:lnSpc>
                <a:spcPct val="120000"/>
              </a:lnSpc>
              <a:spcAft>
                <a:spcPts val="750"/>
              </a:spcAft>
            </a:pPr>
            <a:r>
              <a:rPr lang="en-GB" sz="750" dirty="0">
                <a:solidFill>
                  <a:srgbClr val="FFFFFF"/>
                </a:solidFill>
                <a:latin typeface="Arial" panose="020B0604020202020204" pitchFamily="34" charset="0"/>
              </a:rPr>
              <a:t>1st Casino Table Game (</a:t>
            </a:r>
            <a:r>
              <a:rPr lang="en-GB" sz="750" dirty="0" err="1">
                <a:solidFill>
                  <a:srgbClr val="FFFFFF"/>
                </a:solidFill>
                <a:latin typeface="Arial" panose="020B0604020202020204" pitchFamily="34" charset="0"/>
              </a:rPr>
              <a:t>PlayOn</a:t>
            </a:r>
            <a:r>
              <a:rPr lang="en-GB" sz="750" dirty="0">
                <a:solidFill>
                  <a:srgbClr val="FFFFFF"/>
                </a:solidFill>
                <a:latin typeface="Arial" panose="020B0604020202020204" pitchFamily="34" charset="0"/>
              </a:rPr>
              <a:t> with ACS) Debit Transaction (California - 2016)</a:t>
            </a:r>
          </a:p>
        </p:txBody>
      </p:sp>
      <p:sp>
        <p:nvSpPr>
          <p:cNvPr id="35" name="Rectangle 34">
            <a:extLst>
              <a:ext uri="{FF2B5EF4-FFF2-40B4-BE49-F238E27FC236}">
                <a16:creationId xmlns:a16="http://schemas.microsoft.com/office/drawing/2014/main" xmlns="" id="{FF95A7FF-4D52-C04F-8F5A-73EE76DC5AD0}"/>
              </a:ext>
            </a:extLst>
          </p:cNvPr>
          <p:cNvSpPr/>
          <p:nvPr/>
        </p:nvSpPr>
        <p:spPr>
          <a:xfrm>
            <a:off x="6668583" y="2593658"/>
            <a:ext cx="1564174" cy="1294713"/>
          </a:xfrm>
          <a:prstGeom prst="rect">
            <a:avLst/>
          </a:prstGeom>
        </p:spPr>
        <p:txBody>
          <a:bodyPr wrap="square">
            <a:spAutoFit/>
          </a:bodyPr>
          <a:lstStyle/>
          <a:p>
            <a:pPr>
              <a:lnSpc>
                <a:spcPct val="120000"/>
              </a:lnSpc>
              <a:spcAft>
                <a:spcPts val="750"/>
              </a:spcAft>
            </a:pPr>
            <a:r>
              <a:rPr lang="en-GB" sz="900" b="1" dirty="0">
                <a:solidFill>
                  <a:srgbClr val="FFFFFF"/>
                </a:solidFill>
                <a:latin typeface="Arial" panose="020B0604020202020204" pitchFamily="34" charset="0"/>
              </a:rPr>
              <a:t>Sports betting</a:t>
            </a:r>
            <a:endParaRPr lang="en-GB" sz="900" dirty="0">
              <a:solidFill>
                <a:srgbClr val="FFFFFF"/>
              </a:solidFill>
              <a:latin typeface="Arial" panose="020B0604020202020204" pitchFamily="34" charset="0"/>
            </a:endParaRPr>
          </a:p>
          <a:p>
            <a:pPr>
              <a:lnSpc>
                <a:spcPct val="120000"/>
              </a:lnSpc>
              <a:spcAft>
                <a:spcPts val="750"/>
              </a:spcAft>
            </a:pPr>
            <a:r>
              <a:rPr lang="en-GB" sz="750" dirty="0">
                <a:solidFill>
                  <a:srgbClr val="FFFFFF"/>
                </a:solidFill>
                <a:latin typeface="Arial" panose="020B0604020202020204" pitchFamily="34" charset="0"/>
              </a:rPr>
              <a:t>1st Post PASPA Internet Sports Betting Credit &amp; Debit Transaction (New Jersey – 2018</a:t>
            </a:r>
          </a:p>
          <a:p>
            <a:pPr>
              <a:lnSpc>
                <a:spcPct val="120000"/>
              </a:lnSpc>
              <a:spcAft>
                <a:spcPts val="750"/>
              </a:spcAft>
            </a:pPr>
            <a:r>
              <a:rPr lang="en-GB" sz="750" dirty="0">
                <a:solidFill>
                  <a:srgbClr val="FFFFFF"/>
                </a:solidFill>
                <a:latin typeface="Arial" panose="020B0604020202020204" pitchFamily="34" charset="0"/>
              </a:rPr>
              <a:t>Support 100% of the online/mobile sports betting  partnerships </a:t>
            </a:r>
          </a:p>
        </p:txBody>
      </p:sp>
      <p:sp>
        <p:nvSpPr>
          <p:cNvPr id="36" name="TextBox 35">
            <a:extLst>
              <a:ext uri="{FF2B5EF4-FFF2-40B4-BE49-F238E27FC236}">
                <a16:creationId xmlns:a16="http://schemas.microsoft.com/office/drawing/2014/main" xmlns="" id="{2F251B39-6016-614F-9DE9-CF962A390AB2}"/>
              </a:ext>
            </a:extLst>
          </p:cNvPr>
          <p:cNvSpPr txBox="1"/>
          <p:nvPr/>
        </p:nvSpPr>
        <p:spPr>
          <a:xfrm>
            <a:off x="1" y="-865823"/>
            <a:ext cx="184731" cy="300082"/>
          </a:xfrm>
          <a:prstGeom prst="rect">
            <a:avLst/>
          </a:prstGeom>
          <a:noFill/>
        </p:spPr>
        <p:txBody>
          <a:bodyPr wrap="none" rtlCol="0">
            <a:spAutoFit/>
          </a:bodyPr>
          <a:lstStyle/>
          <a:p>
            <a:endParaRPr lang="en-GB" sz="1350" dirty="0">
              <a:solidFill>
                <a:srgbClr val="FFFFFF"/>
              </a:solidFill>
            </a:endParaRPr>
          </a:p>
        </p:txBody>
      </p:sp>
      <p:cxnSp>
        <p:nvCxnSpPr>
          <p:cNvPr id="38" name="Straight Connector 37">
            <a:extLst>
              <a:ext uri="{FF2B5EF4-FFF2-40B4-BE49-F238E27FC236}">
                <a16:creationId xmlns:a16="http://schemas.microsoft.com/office/drawing/2014/main" xmlns="" id="{29BF4763-F5D5-464B-9103-EE36AE4FAC8F}"/>
              </a:ext>
            </a:extLst>
          </p:cNvPr>
          <p:cNvCxnSpPr/>
          <p:nvPr/>
        </p:nvCxnSpPr>
        <p:spPr>
          <a:xfrm>
            <a:off x="2439505" y="1821095"/>
            <a:ext cx="0" cy="2858886"/>
          </a:xfrm>
          <a:prstGeom prst="line">
            <a:avLst/>
          </a:prstGeom>
          <a:ln>
            <a:solidFill>
              <a:srgbClr val="1D3D4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D6CE7D12-8E0D-E74E-9D9A-990872F7885B}"/>
              </a:ext>
            </a:extLst>
          </p:cNvPr>
          <p:cNvCxnSpPr/>
          <p:nvPr/>
        </p:nvCxnSpPr>
        <p:spPr>
          <a:xfrm>
            <a:off x="4390916" y="1821095"/>
            <a:ext cx="0" cy="2858886"/>
          </a:xfrm>
          <a:prstGeom prst="line">
            <a:avLst/>
          </a:prstGeom>
          <a:ln>
            <a:solidFill>
              <a:srgbClr val="1D3D4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12702DF0-4873-4647-A387-C251C2A8930B}"/>
              </a:ext>
            </a:extLst>
          </p:cNvPr>
          <p:cNvCxnSpPr/>
          <p:nvPr/>
        </p:nvCxnSpPr>
        <p:spPr>
          <a:xfrm>
            <a:off x="6459098" y="1821095"/>
            <a:ext cx="0" cy="2858886"/>
          </a:xfrm>
          <a:prstGeom prst="line">
            <a:avLst/>
          </a:prstGeom>
          <a:ln>
            <a:solidFill>
              <a:srgbClr val="1D3D49"/>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4620271" y="1797960"/>
            <a:ext cx="876428" cy="876428"/>
          </a:xfrm>
          <a:prstGeom prst="rect">
            <a:avLst/>
          </a:prstGeom>
        </p:spPr>
      </p:pic>
      <p:pic>
        <p:nvPicPr>
          <p:cNvPr id="4" name="Picture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688453" y="1912840"/>
            <a:ext cx="646890" cy="646668"/>
          </a:xfrm>
          <a:prstGeom prst="rect">
            <a:avLst/>
          </a:prstGeom>
        </p:spPr>
      </p:pic>
      <p:sp>
        <p:nvSpPr>
          <p:cNvPr id="28" name="Title 1"/>
          <p:cNvSpPr txBox="1">
            <a:spLocks/>
          </p:cNvSpPr>
          <p:nvPr/>
        </p:nvSpPr>
        <p:spPr>
          <a:xfrm>
            <a:off x="382588" y="451549"/>
            <a:ext cx="8361170" cy="360000"/>
          </a:xfrm>
          <a:prstGeom prst="rect">
            <a:avLst/>
          </a:prstGeom>
        </p:spPr>
        <p:txBody>
          <a:bodyPr vert="horz" lIns="0" tIns="0" rIns="0" bIns="0" rtlCol="0" anchor="t">
            <a:noAutofit/>
          </a:bodyPr>
          <a:lstStyle>
            <a:lvl1pPr algn="l" defTabSz="457200" rtl="0" eaLnBrk="1" latinLnBrk="0" hangingPunct="1">
              <a:lnSpc>
                <a:spcPct val="80000"/>
              </a:lnSpc>
              <a:spcBef>
                <a:spcPct val="0"/>
              </a:spcBef>
              <a:buNone/>
              <a:defRPr sz="2600" b="1" kern="1200" spc="120" baseline="0">
                <a:solidFill>
                  <a:schemeClr val="bg1"/>
                </a:solidFill>
                <a:latin typeface="+mj-lt"/>
                <a:ea typeface="+mj-ea"/>
                <a:cs typeface="+mj-cs"/>
              </a:defRPr>
            </a:lvl1pPr>
          </a:lstStyle>
          <a:p>
            <a:r>
              <a:rPr lang="en-US" dirty="0"/>
              <a:t>LEADING THE MODERNIZATION OF GAMING PAYMENTS</a:t>
            </a:r>
          </a:p>
        </p:txBody>
      </p:sp>
      <p:pic>
        <p:nvPicPr>
          <p:cNvPr id="5" name="Picture 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633147" y="1769091"/>
            <a:ext cx="943143" cy="943143"/>
          </a:xfrm>
          <a:prstGeom prst="rect">
            <a:avLst/>
          </a:prstGeom>
        </p:spPr>
      </p:pic>
      <p:pic>
        <p:nvPicPr>
          <p:cNvPr id="6" name="Picture 5"/>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75707" y="1878690"/>
            <a:ext cx="715213" cy="714968"/>
          </a:xfrm>
          <a:prstGeom prst="rect">
            <a:avLst/>
          </a:prstGeom>
        </p:spPr>
      </p:pic>
    </p:spTree>
    <p:extLst>
      <p:ext uri="{BB962C8B-B14F-4D97-AF65-F5344CB8AC3E}">
        <p14:creationId xmlns:p14="http://schemas.microsoft.com/office/powerpoint/2010/main" val="76316241"/>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8000"/>
                                        <p:tgtEl>
                                          <p:spTgt spid="14"/>
                                        </p:tgtEl>
                                      </p:cBhvr>
                                    </p:animEffect>
                                  </p:childTnLst>
                                </p:cTn>
                              </p:par>
                              <p:par>
                                <p:cTn id="8" presetID="49" presetClass="entr" presetSubtype="0" decel="10000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 calcmode="lin" valueType="num">
                                      <p:cBhvr>
                                        <p:cTn id="12" dur="500" fill="hold"/>
                                        <p:tgtEl>
                                          <p:spTgt spid="15"/>
                                        </p:tgtEl>
                                        <p:attrNameLst>
                                          <p:attrName>style.rotation</p:attrName>
                                        </p:attrNameLst>
                                      </p:cBhvr>
                                      <p:tavLst>
                                        <p:tav tm="0">
                                          <p:val>
                                            <p:fltVal val="360"/>
                                          </p:val>
                                        </p:tav>
                                        <p:tav tm="100000">
                                          <p:val>
                                            <p:fltVal val="0"/>
                                          </p:val>
                                        </p:tav>
                                      </p:tavLst>
                                    </p:anim>
                                    <p:animEffect transition="in" filter="fade">
                                      <p:cBhvr>
                                        <p:cTn id="13" dur="500"/>
                                        <p:tgtEl>
                                          <p:spTgt spid="15"/>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22" presetClass="entr" presetSubtype="8" fill="hold" nodeType="withEffect">
                                  <p:stCondLst>
                                    <p:cond delay="25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49" presetClass="entr" presetSubtype="0" decel="100000" fill="hold" grpId="0" nodeType="withEffect">
                                  <p:stCondLst>
                                    <p:cond delay="200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 calcmode="lin" valueType="num">
                                      <p:cBhvr>
                                        <p:cTn id="24" dur="500" fill="hold"/>
                                        <p:tgtEl>
                                          <p:spTgt spid="16"/>
                                        </p:tgtEl>
                                        <p:attrNameLst>
                                          <p:attrName>style.rotation</p:attrName>
                                        </p:attrNameLst>
                                      </p:cBhvr>
                                      <p:tavLst>
                                        <p:tav tm="0">
                                          <p:val>
                                            <p:fltVal val="360"/>
                                          </p:val>
                                        </p:tav>
                                        <p:tav tm="100000">
                                          <p:val>
                                            <p:fltVal val="0"/>
                                          </p:val>
                                        </p:tav>
                                      </p:tavLst>
                                    </p:anim>
                                    <p:animEffect transition="in" filter="fade">
                                      <p:cBhvr>
                                        <p:cTn id="25" dur="500"/>
                                        <p:tgtEl>
                                          <p:spTgt spid="16"/>
                                        </p:tgtEl>
                                      </p:cBhvr>
                                    </p:animEffect>
                                  </p:childTnLst>
                                </p:cTn>
                              </p:par>
                              <p:par>
                                <p:cTn id="26" presetID="22" presetClass="entr" presetSubtype="8" fill="hold" nodeType="withEffect">
                                  <p:stCondLst>
                                    <p:cond delay="200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10" presetClass="entr" presetSubtype="0" fill="hold" grpId="0" nodeType="withEffect">
                                  <p:stCondLst>
                                    <p:cond delay="200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22" presetClass="entr" presetSubtype="1" fill="hold" nodeType="withEffect">
                                  <p:stCondLst>
                                    <p:cond delay="2000"/>
                                  </p:stCondLst>
                                  <p:childTnLst>
                                    <p:set>
                                      <p:cBhvr>
                                        <p:cTn id="33" dur="1" fill="hold">
                                          <p:stCondLst>
                                            <p:cond delay="0"/>
                                          </p:stCondLst>
                                        </p:cTn>
                                        <p:tgtEl>
                                          <p:spTgt spid="38"/>
                                        </p:tgtEl>
                                        <p:attrNameLst>
                                          <p:attrName>style.visibility</p:attrName>
                                        </p:attrNameLst>
                                      </p:cBhvr>
                                      <p:to>
                                        <p:strVal val="visible"/>
                                      </p:to>
                                    </p:set>
                                    <p:animEffect transition="in" filter="wipe(up)">
                                      <p:cBhvr>
                                        <p:cTn id="34" dur="5000"/>
                                        <p:tgtEl>
                                          <p:spTgt spid="38"/>
                                        </p:tgtEl>
                                      </p:cBhvr>
                                    </p:animEffect>
                                  </p:childTnLst>
                                </p:cTn>
                              </p:par>
                              <p:par>
                                <p:cTn id="35" presetID="49" presetClass="entr" presetSubtype="0" decel="100000" fill="hold" grpId="0" nodeType="withEffect">
                                  <p:stCondLst>
                                    <p:cond delay="3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 calcmode="lin" valueType="num">
                                      <p:cBhvr>
                                        <p:cTn id="39" dur="500" fill="hold"/>
                                        <p:tgtEl>
                                          <p:spTgt spid="17"/>
                                        </p:tgtEl>
                                        <p:attrNameLst>
                                          <p:attrName>style.rotation</p:attrName>
                                        </p:attrNameLst>
                                      </p:cBhvr>
                                      <p:tavLst>
                                        <p:tav tm="0">
                                          <p:val>
                                            <p:fltVal val="360"/>
                                          </p:val>
                                        </p:tav>
                                        <p:tav tm="100000">
                                          <p:val>
                                            <p:fltVal val="0"/>
                                          </p:val>
                                        </p:tav>
                                      </p:tavLst>
                                    </p:anim>
                                    <p:animEffect transition="in" filter="fade">
                                      <p:cBhvr>
                                        <p:cTn id="40" dur="500"/>
                                        <p:tgtEl>
                                          <p:spTgt spid="17"/>
                                        </p:tgtEl>
                                      </p:cBhvr>
                                    </p:animEffect>
                                  </p:childTnLst>
                                </p:cTn>
                              </p:par>
                              <p:par>
                                <p:cTn id="41" presetID="10" presetClass="entr" presetSubtype="0" fill="hold" grpId="0" nodeType="withEffect">
                                  <p:stCondLst>
                                    <p:cond delay="30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22" presetClass="entr" presetSubtype="1" fill="hold" nodeType="withEffect">
                                  <p:stCondLst>
                                    <p:cond delay="3000"/>
                                  </p:stCondLst>
                                  <p:childTnLst>
                                    <p:set>
                                      <p:cBhvr>
                                        <p:cTn id="45" dur="1" fill="hold">
                                          <p:stCondLst>
                                            <p:cond delay="0"/>
                                          </p:stCondLst>
                                        </p:cTn>
                                        <p:tgtEl>
                                          <p:spTgt spid="39"/>
                                        </p:tgtEl>
                                        <p:attrNameLst>
                                          <p:attrName>style.visibility</p:attrName>
                                        </p:attrNameLst>
                                      </p:cBhvr>
                                      <p:to>
                                        <p:strVal val="visible"/>
                                      </p:to>
                                    </p:set>
                                    <p:animEffect transition="in" filter="wipe(up)">
                                      <p:cBhvr>
                                        <p:cTn id="46" dur="5000"/>
                                        <p:tgtEl>
                                          <p:spTgt spid="39"/>
                                        </p:tgtEl>
                                      </p:cBhvr>
                                    </p:animEffect>
                                  </p:childTnLst>
                                </p:cTn>
                              </p:par>
                              <p:par>
                                <p:cTn id="47" presetID="22" presetClass="entr" presetSubtype="8" fill="hold" nodeType="withEffect">
                                  <p:stCondLst>
                                    <p:cond delay="300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par>
                                <p:cTn id="50" presetID="49" presetClass="entr" presetSubtype="0" decel="100000" fill="hold" grpId="0" nodeType="withEffect">
                                  <p:stCondLst>
                                    <p:cond delay="400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 calcmode="lin" valueType="num">
                                      <p:cBhvr>
                                        <p:cTn id="54" dur="500" fill="hold"/>
                                        <p:tgtEl>
                                          <p:spTgt spid="18"/>
                                        </p:tgtEl>
                                        <p:attrNameLst>
                                          <p:attrName>style.rotation</p:attrName>
                                        </p:attrNameLst>
                                      </p:cBhvr>
                                      <p:tavLst>
                                        <p:tav tm="0">
                                          <p:val>
                                            <p:fltVal val="360"/>
                                          </p:val>
                                        </p:tav>
                                        <p:tav tm="100000">
                                          <p:val>
                                            <p:fltVal val="0"/>
                                          </p:val>
                                        </p:tav>
                                      </p:tavLst>
                                    </p:anim>
                                    <p:animEffect transition="in" filter="fade">
                                      <p:cBhvr>
                                        <p:cTn id="55" dur="500"/>
                                        <p:tgtEl>
                                          <p:spTgt spid="18"/>
                                        </p:tgtEl>
                                      </p:cBhvr>
                                    </p:animEffect>
                                  </p:childTnLst>
                                </p:cTn>
                              </p:par>
                              <p:par>
                                <p:cTn id="56" presetID="22" presetClass="entr" presetSubtype="1" fill="hold" nodeType="withEffect">
                                  <p:stCondLst>
                                    <p:cond delay="400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0"/>
                                        <p:tgtEl>
                                          <p:spTgt spid="40"/>
                                        </p:tgtEl>
                                      </p:cBhvr>
                                    </p:animEffect>
                                  </p:childTnLst>
                                </p:cTn>
                              </p:par>
                              <p:par>
                                <p:cTn id="59" presetID="10" presetClass="entr" presetSubtype="0" fill="hold" grpId="0" nodeType="withEffect">
                                  <p:stCondLst>
                                    <p:cond delay="400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22" presetClass="entr" presetSubtype="8" fill="hold" nodeType="withEffect">
                                  <p:stCondLst>
                                    <p:cond delay="4000"/>
                                  </p:stCondLst>
                                  <p:childTnLst>
                                    <p:set>
                                      <p:cBhvr>
                                        <p:cTn id="63" dur="1" fill="hold">
                                          <p:stCondLst>
                                            <p:cond delay="0"/>
                                          </p:stCondLst>
                                        </p:cTn>
                                        <p:tgtEl>
                                          <p:spTgt spid="24"/>
                                        </p:tgtEl>
                                        <p:attrNameLst>
                                          <p:attrName>style.visibility</p:attrName>
                                        </p:attrNameLst>
                                      </p:cBhvr>
                                      <p:to>
                                        <p:strVal val="visible"/>
                                      </p:to>
                                    </p:set>
                                    <p:animEffect transition="in" filter="wipe(left)">
                                      <p:cBhvr>
                                        <p:cTn id="64" dur="500"/>
                                        <p:tgtEl>
                                          <p:spTgt spid="24"/>
                                        </p:tgtEl>
                                      </p:cBhvr>
                                    </p:animEffect>
                                  </p:childTnLst>
                                </p:cTn>
                              </p:par>
                              <p:par>
                                <p:cTn id="65" presetID="10" presetClass="entr" presetSubtype="0" fill="hold" nodeType="withEffect">
                                  <p:stCondLst>
                                    <p:cond delay="100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par>
                                <p:cTn id="68" presetID="10" presetClass="entr" presetSubtype="0" fill="hold" nodeType="withEffect">
                                  <p:stCondLst>
                                    <p:cond delay="400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par>
                                <p:cTn id="71" presetID="10" presetClass="entr" presetSubtype="0" fill="hold" nodeType="withEffect">
                                  <p:stCondLst>
                                    <p:cond delay="300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par>
                                <p:cTn id="74" presetID="10" presetClass="entr" presetSubtype="0" fill="hold" nodeType="withEffect">
                                  <p:stCondLst>
                                    <p:cond delay="200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32" grpId="0"/>
      <p:bldP spid="33"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24" name="Группа 11"/>
          <p:cNvGrpSpPr/>
          <p:nvPr/>
        </p:nvGrpSpPr>
        <p:grpSpPr>
          <a:xfrm>
            <a:off x="55704" y="3515012"/>
            <a:ext cx="1448249" cy="830754"/>
            <a:chOff x="1967658" y="8903012"/>
            <a:chExt cx="4673319" cy="2680876"/>
          </a:xfrm>
        </p:grpSpPr>
        <p:sp>
          <p:nvSpPr>
            <p:cNvPr id="25" name="Текст 2"/>
            <p:cNvSpPr txBox="1">
              <a:spLocks/>
            </p:cNvSpPr>
            <p:nvPr/>
          </p:nvSpPr>
          <p:spPr>
            <a:xfrm>
              <a:off x="1967658" y="10044382"/>
              <a:ext cx="4673319" cy="1539506"/>
            </a:xfrm>
            <a:prstGeom prst="rect">
              <a:avLst/>
            </a:prstGeom>
          </p:spPr>
          <p:txBody>
            <a:bodyPr/>
            <a:lstStyle>
              <a:lvl1pPr marL="914446" indent="-914446" algn="l" defTabSz="2438522" rtl="0" eaLnBrk="1" latinLnBrk="0" hangingPunct="1">
                <a:spcBef>
                  <a:spcPct val="20000"/>
                </a:spcBef>
                <a:buFont typeface="Arial" panose="020B0604020202020204" pitchFamily="34" charset="0"/>
                <a:buChar char="•"/>
                <a:defRPr lang="en-US" sz="2100" b="0" i="0" kern="1200" baseline="0" dirty="0">
                  <a:solidFill>
                    <a:schemeClr val="tx2">
                      <a:lumMod val="75000"/>
                      <a:lumOff val="25000"/>
                    </a:schemeClr>
                  </a:solidFill>
                  <a:latin typeface="Roboto Light" charset="0"/>
                  <a:ea typeface="Roboto Light" charset="0"/>
                  <a:cs typeface="Roboto Light" charset="0"/>
                </a:defRPr>
              </a:lvl1pPr>
              <a:lvl2pPr marL="1981299" indent="-762038" algn="l" defTabSz="2438522" rtl="0" eaLnBrk="1" latinLnBrk="0" hangingPunct="1">
                <a:spcBef>
                  <a:spcPct val="20000"/>
                </a:spcBef>
                <a:buFont typeface="Arial" panose="020B0604020202020204" pitchFamily="34" charset="0"/>
                <a:buChar char="–"/>
                <a:defRPr sz="7500" kern="1200">
                  <a:solidFill>
                    <a:schemeClr val="tx1"/>
                  </a:solidFill>
                  <a:latin typeface="+mn-lt"/>
                  <a:ea typeface="+mn-ea"/>
                  <a:cs typeface="+mn-cs"/>
                </a:defRPr>
              </a:lvl2pPr>
              <a:lvl3pPr marL="3048152" indent="-609630" algn="l" defTabSz="2438522"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3pPr>
              <a:lvl4pPr marL="4267413"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4pPr>
              <a:lvl5pPr marL="5486674"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a:buNone/>
              </a:pPr>
              <a:r>
                <a:rPr lang="en-US" sz="1000" b="1" dirty="0">
                  <a:solidFill>
                    <a:schemeClr val="bg1"/>
                  </a:solidFill>
                  <a:latin typeface="+mn-lt"/>
                </a:rPr>
                <a:t>Cardholder</a:t>
              </a:r>
            </a:p>
          </p:txBody>
        </p:sp>
        <p:sp>
          <p:nvSpPr>
            <p:cNvPr id="26" name="Скругленный прямоугольник 13"/>
            <p:cNvSpPr/>
            <p:nvPr/>
          </p:nvSpPr>
          <p:spPr>
            <a:xfrm>
              <a:off x="2484561" y="8903012"/>
              <a:ext cx="836103" cy="836103"/>
            </a:xfrm>
            <a:prstGeom prst="roundRect">
              <a:avLst>
                <a:gd name="adj" fmla="val 1148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a:solidFill>
                    <a:schemeClr val="bg1"/>
                  </a:solidFill>
                  <a:ea typeface="Roboto Medium" panose="02000000000000000000" pitchFamily="2" charset="0"/>
                  <a:cs typeface="Roboto Light" charset="0"/>
                </a:rPr>
                <a:t>1</a:t>
              </a:r>
              <a:endParaRPr lang="ru-RU" sz="900" b="1" dirty="0">
                <a:solidFill>
                  <a:schemeClr val="bg1"/>
                </a:solidFill>
                <a:ea typeface="Roboto Medium" panose="02000000000000000000" pitchFamily="2" charset="0"/>
                <a:cs typeface="Roboto Light" charset="0"/>
              </a:endParaRPr>
            </a:p>
          </p:txBody>
        </p:sp>
      </p:grpSp>
      <p:grpSp>
        <p:nvGrpSpPr>
          <p:cNvPr id="27" name="Группа 14"/>
          <p:cNvGrpSpPr/>
          <p:nvPr/>
        </p:nvGrpSpPr>
        <p:grpSpPr>
          <a:xfrm>
            <a:off x="1692547" y="3515012"/>
            <a:ext cx="1448249" cy="830754"/>
            <a:chOff x="7141587" y="8903012"/>
            <a:chExt cx="4673319" cy="2680876"/>
          </a:xfrm>
        </p:grpSpPr>
        <p:sp>
          <p:nvSpPr>
            <p:cNvPr id="28" name="Текст 2"/>
            <p:cNvSpPr txBox="1">
              <a:spLocks/>
            </p:cNvSpPr>
            <p:nvPr/>
          </p:nvSpPr>
          <p:spPr>
            <a:xfrm>
              <a:off x="7141587" y="10044382"/>
              <a:ext cx="4673319" cy="1539506"/>
            </a:xfrm>
            <a:prstGeom prst="rect">
              <a:avLst/>
            </a:prstGeom>
          </p:spPr>
          <p:txBody>
            <a:bodyPr/>
            <a:lstStyle>
              <a:lvl1pPr marL="914446" indent="-914446" algn="l" defTabSz="2438522" rtl="0" eaLnBrk="1" latinLnBrk="0" hangingPunct="1">
                <a:spcBef>
                  <a:spcPct val="20000"/>
                </a:spcBef>
                <a:buFont typeface="Arial" panose="020B0604020202020204" pitchFamily="34" charset="0"/>
                <a:buChar char="•"/>
                <a:defRPr lang="en-US" sz="2100" b="0" i="0" kern="1200" baseline="0" dirty="0">
                  <a:solidFill>
                    <a:schemeClr val="tx2">
                      <a:lumMod val="75000"/>
                      <a:lumOff val="25000"/>
                    </a:schemeClr>
                  </a:solidFill>
                  <a:latin typeface="Roboto Light" charset="0"/>
                  <a:ea typeface="Roboto Light" charset="0"/>
                  <a:cs typeface="Roboto Light" charset="0"/>
                </a:defRPr>
              </a:lvl1pPr>
              <a:lvl2pPr marL="1981299" indent="-762038" algn="l" defTabSz="2438522" rtl="0" eaLnBrk="1" latinLnBrk="0" hangingPunct="1">
                <a:spcBef>
                  <a:spcPct val="20000"/>
                </a:spcBef>
                <a:buFont typeface="Arial" panose="020B0604020202020204" pitchFamily="34" charset="0"/>
                <a:buChar char="–"/>
                <a:defRPr sz="7500" kern="1200">
                  <a:solidFill>
                    <a:schemeClr val="tx1"/>
                  </a:solidFill>
                  <a:latin typeface="+mn-lt"/>
                  <a:ea typeface="+mn-ea"/>
                  <a:cs typeface="+mn-cs"/>
                </a:defRPr>
              </a:lvl2pPr>
              <a:lvl3pPr marL="3048152" indent="-609630" algn="l" defTabSz="2438522"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3pPr>
              <a:lvl4pPr marL="4267413"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4pPr>
              <a:lvl5pPr marL="5486674"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a:buNone/>
              </a:pPr>
              <a:r>
                <a:rPr lang="en-US" sz="1000" b="1" dirty="0">
                  <a:solidFill>
                    <a:schemeClr val="bg1"/>
                  </a:solidFill>
                  <a:latin typeface="+mn-lt"/>
                </a:rPr>
                <a:t>Merchant payment device</a:t>
              </a:r>
            </a:p>
          </p:txBody>
        </p:sp>
        <p:sp>
          <p:nvSpPr>
            <p:cNvPr id="29" name="Скругленный прямоугольник 16"/>
            <p:cNvSpPr/>
            <p:nvPr/>
          </p:nvSpPr>
          <p:spPr>
            <a:xfrm>
              <a:off x="7262884" y="8903012"/>
              <a:ext cx="836102" cy="836102"/>
            </a:xfrm>
            <a:prstGeom prst="roundRect">
              <a:avLst>
                <a:gd name="adj" fmla="val 114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ea typeface="Roboto Medium" panose="02000000000000000000" pitchFamily="2" charset="0"/>
                  <a:cs typeface="Roboto Light" charset="0"/>
                </a:rPr>
                <a:t>2</a:t>
              </a:r>
              <a:endParaRPr lang="ru-RU" sz="1000" b="1" dirty="0">
                <a:solidFill>
                  <a:schemeClr val="bg1"/>
                </a:solidFill>
                <a:ea typeface="Roboto Medium" panose="02000000000000000000" pitchFamily="2" charset="0"/>
                <a:cs typeface="Roboto Light" charset="0"/>
              </a:endParaRPr>
            </a:p>
          </p:txBody>
        </p:sp>
      </p:grpSp>
      <p:grpSp>
        <p:nvGrpSpPr>
          <p:cNvPr id="30" name="Группа 11"/>
          <p:cNvGrpSpPr/>
          <p:nvPr/>
        </p:nvGrpSpPr>
        <p:grpSpPr>
          <a:xfrm>
            <a:off x="3276820" y="3515012"/>
            <a:ext cx="1448249" cy="830754"/>
            <a:chOff x="1967658" y="8903012"/>
            <a:chExt cx="4673319" cy="2680876"/>
          </a:xfrm>
        </p:grpSpPr>
        <p:sp>
          <p:nvSpPr>
            <p:cNvPr id="31" name="Текст 2"/>
            <p:cNvSpPr txBox="1">
              <a:spLocks/>
            </p:cNvSpPr>
            <p:nvPr/>
          </p:nvSpPr>
          <p:spPr>
            <a:xfrm>
              <a:off x="1967658" y="10044382"/>
              <a:ext cx="4673319" cy="1539506"/>
            </a:xfrm>
            <a:prstGeom prst="rect">
              <a:avLst/>
            </a:prstGeom>
          </p:spPr>
          <p:txBody>
            <a:bodyPr/>
            <a:lstStyle>
              <a:lvl1pPr marL="914446" indent="-914446" algn="l" defTabSz="2438522" rtl="0" eaLnBrk="1" latinLnBrk="0" hangingPunct="1">
                <a:spcBef>
                  <a:spcPct val="20000"/>
                </a:spcBef>
                <a:buFont typeface="Arial" panose="020B0604020202020204" pitchFamily="34" charset="0"/>
                <a:buChar char="•"/>
                <a:defRPr lang="en-US" sz="2100" b="0" i="0" kern="1200" baseline="0" dirty="0">
                  <a:solidFill>
                    <a:schemeClr val="tx2">
                      <a:lumMod val="75000"/>
                      <a:lumOff val="25000"/>
                    </a:schemeClr>
                  </a:solidFill>
                  <a:latin typeface="Roboto Light" charset="0"/>
                  <a:ea typeface="Roboto Light" charset="0"/>
                  <a:cs typeface="Roboto Light" charset="0"/>
                </a:defRPr>
              </a:lvl1pPr>
              <a:lvl2pPr marL="1981299" indent="-762038" algn="l" defTabSz="2438522" rtl="0" eaLnBrk="1" latinLnBrk="0" hangingPunct="1">
                <a:spcBef>
                  <a:spcPct val="20000"/>
                </a:spcBef>
                <a:buFont typeface="Arial" panose="020B0604020202020204" pitchFamily="34" charset="0"/>
                <a:buChar char="–"/>
                <a:defRPr sz="7500" kern="1200">
                  <a:solidFill>
                    <a:schemeClr val="tx1"/>
                  </a:solidFill>
                  <a:latin typeface="+mn-lt"/>
                  <a:ea typeface="+mn-ea"/>
                  <a:cs typeface="+mn-cs"/>
                </a:defRPr>
              </a:lvl2pPr>
              <a:lvl3pPr marL="3048152" indent="-609630" algn="l" defTabSz="2438522"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3pPr>
              <a:lvl4pPr marL="4267413"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4pPr>
              <a:lvl5pPr marL="5486674"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a:buNone/>
              </a:pPr>
              <a:r>
                <a:rPr lang="en-US" sz="1000" b="1" dirty="0">
                  <a:solidFill>
                    <a:schemeClr val="bg1"/>
                  </a:solidFill>
                  <a:latin typeface="+mn-lt"/>
                </a:rPr>
                <a:t>Alternative payments</a:t>
              </a:r>
            </a:p>
          </p:txBody>
        </p:sp>
        <p:sp>
          <p:nvSpPr>
            <p:cNvPr id="32" name="Скругленный прямоугольник 13"/>
            <p:cNvSpPr/>
            <p:nvPr/>
          </p:nvSpPr>
          <p:spPr>
            <a:xfrm>
              <a:off x="2088955" y="8903012"/>
              <a:ext cx="836102" cy="836102"/>
            </a:xfrm>
            <a:prstGeom prst="roundRect">
              <a:avLst>
                <a:gd name="adj" fmla="val 114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ea typeface="Roboto Medium" panose="02000000000000000000" pitchFamily="2" charset="0"/>
                  <a:cs typeface="Roboto Light" charset="0"/>
                </a:rPr>
                <a:t>3</a:t>
              </a:r>
              <a:endParaRPr lang="ru-RU" sz="900" b="1" dirty="0">
                <a:solidFill>
                  <a:schemeClr val="bg1"/>
                </a:solidFill>
                <a:ea typeface="Roboto Medium" panose="02000000000000000000" pitchFamily="2" charset="0"/>
                <a:cs typeface="Roboto Light" charset="0"/>
              </a:endParaRPr>
            </a:p>
          </p:txBody>
        </p:sp>
      </p:grpSp>
      <p:grpSp>
        <p:nvGrpSpPr>
          <p:cNvPr id="33" name="Группа 14"/>
          <p:cNvGrpSpPr/>
          <p:nvPr/>
        </p:nvGrpSpPr>
        <p:grpSpPr>
          <a:xfrm>
            <a:off x="4679891" y="3515012"/>
            <a:ext cx="1448249" cy="830754"/>
            <a:chOff x="6597042" y="8903012"/>
            <a:chExt cx="4673319" cy="2680876"/>
          </a:xfrm>
        </p:grpSpPr>
        <p:sp>
          <p:nvSpPr>
            <p:cNvPr id="34" name="Текст 2"/>
            <p:cNvSpPr txBox="1">
              <a:spLocks/>
            </p:cNvSpPr>
            <p:nvPr/>
          </p:nvSpPr>
          <p:spPr>
            <a:xfrm>
              <a:off x="6597042" y="10044384"/>
              <a:ext cx="4673319" cy="1539504"/>
            </a:xfrm>
            <a:prstGeom prst="rect">
              <a:avLst/>
            </a:prstGeom>
          </p:spPr>
          <p:txBody>
            <a:bodyPr/>
            <a:lstStyle>
              <a:lvl1pPr marL="914446" indent="-914446" algn="l" defTabSz="2438522" rtl="0" eaLnBrk="1" latinLnBrk="0" hangingPunct="1">
                <a:spcBef>
                  <a:spcPct val="20000"/>
                </a:spcBef>
                <a:buFont typeface="Arial" panose="020B0604020202020204" pitchFamily="34" charset="0"/>
                <a:buChar char="•"/>
                <a:defRPr lang="en-US" sz="2100" b="0" i="0" kern="1200" baseline="0" dirty="0">
                  <a:solidFill>
                    <a:schemeClr val="tx2">
                      <a:lumMod val="75000"/>
                      <a:lumOff val="25000"/>
                    </a:schemeClr>
                  </a:solidFill>
                  <a:latin typeface="Roboto Light" charset="0"/>
                  <a:ea typeface="Roboto Light" charset="0"/>
                  <a:cs typeface="Roboto Light" charset="0"/>
                </a:defRPr>
              </a:lvl1pPr>
              <a:lvl2pPr marL="1981299" indent="-762038" algn="l" defTabSz="2438522" rtl="0" eaLnBrk="1" latinLnBrk="0" hangingPunct="1">
                <a:spcBef>
                  <a:spcPct val="20000"/>
                </a:spcBef>
                <a:buFont typeface="Arial" panose="020B0604020202020204" pitchFamily="34" charset="0"/>
                <a:buChar char="–"/>
                <a:defRPr sz="7500" kern="1200">
                  <a:solidFill>
                    <a:schemeClr val="tx1"/>
                  </a:solidFill>
                  <a:latin typeface="+mn-lt"/>
                  <a:ea typeface="+mn-ea"/>
                  <a:cs typeface="+mn-cs"/>
                </a:defRPr>
              </a:lvl2pPr>
              <a:lvl3pPr marL="3048152" indent="-609630" algn="l" defTabSz="2438522"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3pPr>
              <a:lvl4pPr marL="4267413"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4pPr>
              <a:lvl5pPr marL="5486674"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a:buNone/>
              </a:pPr>
              <a:r>
                <a:rPr lang="en-US" sz="1000" b="1" dirty="0">
                  <a:solidFill>
                    <a:schemeClr val="bg1"/>
                  </a:solidFill>
                  <a:latin typeface="+mn-lt"/>
                </a:rPr>
                <a:t>Acquirer</a:t>
              </a:r>
            </a:p>
          </p:txBody>
        </p:sp>
        <p:sp>
          <p:nvSpPr>
            <p:cNvPr id="45" name="Скругленный прямоугольник 16"/>
            <p:cNvSpPr/>
            <p:nvPr/>
          </p:nvSpPr>
          <p:spPr>
            <a:xfrm>
              <a:off x="7262884" y="8903012"/>
              <a:ext cx="836102" cy="836102"/>
            </a:xfrm>
            <a:prstGeom prst="roundRect">
              <a:avLst>
                <a:gd name="adj" fmla="val 1148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ea typeface="Roboto Medium" panose="02000000000000000000" pitchFamily="2" charset="0"/>
                  <a:cs typeface="Roboto Light" charset="0"/>
                </a:rPr>
                <a:t>4</a:t>
              </a:r>
              <a:endParaRPr lang="ru-RU" sz="1000" b="1" dirty="0">
                <a:solidFill>
                  <a:schemeClr val="bg1"/>
                </a:solidFill>
                <a:ea typeface="Roboto Medium" panose="02000000000000000000" pitchFamily="2" charset="0"/>
                <a:cs typeface="Roboto Light" charset="0"/>
              </a:endParaRPr>
            </a:p>
          </p:txBody>
        </p:sp>
      </p:grpSp>
      <p:sp>
        <p:nvSpPr>
          <p:cNvPr id="46" name="Заголовок 2"/>
          <p:cNvSpPr>
            <a:spLocks noGrp="1"/>
          </p:cNvSpPr>
          <p:nvPr>
            <p:ph type="title"/>
          </p:nvPr>
        </p:nvSpPr>
        <p:spPr>
          <a:prstGeom prst="rect">
            <a:avLst/>
          </a:prstGeom>
        </p:spPr>
        <p:txBody>
          <a:bodyPr>
            <a:normAutofit/>
          </a:bodyPr>
          <a:lstStyle/>
          <a:p>
            <a:r>
              <a:rPr lang="en-US" b="1" dirty="0">
                <a:solidFill>
                  <a:schemeClr val="bg1"/>
                </a:solidFill>
              </a:rPr>
              <a:t>PAYMENT ECOSYSTEM</a:t>
            </a:r>
            <a:endParaRPr lang="ru-RU" b="1" dirty="0">
              <a:solidFill>
                <a:schemeClr val="bg1"/>
              </a:solidFill>
            </a:endParaRPr>
          </a:p>
        </p:txBody>
      </p:sp>
      <p:grpSp>
        <p:nvGrpSpPr>
          <p:cNvPr id="39" name="Группа 14"/>
          <p:cNvGrpSpPr/>
          <p:nvPr/>
        </p:nvGrpSpPr>
        <p:grpSpPr>
          <a:xfrm>
            <a:off x="6230842" y="3515012"/>
            <a:ext cx="1448249" cy="830754"/>
            <a:chOff x="7141587" y="8903012"/>
            <a:chExt cx="4673319" cy="2680876"/>
          </a:xfrm>
        </p:grpSpPr>
        <p:sp>
          <p:nvSpPr>
            <p:cNvPr id="40" name="Текст 2"/>
            <p:cNvSpPr txBox="1">
              <a:spLocks/>
            </p:cNvSpPr>
            <p:nvPr/>
          </p:nvSpPr>
          <p:spPr>
            <a:xfrm>
              <a:off x="7141587" y="10044382"/>
              <a:ext cx="4673319" cy="1539506"/>
            </a:xfrm>
            <a:prstGeom prst="rect">
              <a:avLst/>
            </a:prstGeom>
          </p:spPr>
          <p:txBody>
            <a:bodyPr/>
            <a:lstStyle>
              <a:lvl1pPr marL="914446" indent="-914446" algn="l" defTabSz="2438522" rtl="0" eaLnBrk="1" latinLnBrk="0" hangingPunct="1">
                <a:spcBef>
                  <a:spcPct val="20000"/>
                </a:spcBef>
                <a:buFont typeface="Arial" panose="020B0604020202020204" pitchFamily="34" charset="0"/>
                <a:buChar char="•"/>
                <a:defRPr lang="en-US" sz="2100" b="0" i="0" kern="1200" baseline="0" dirty="0">
                  <a:solidFill>
                    <a:schemeClr val="tx2">
                      <a:lumMod val="75000"/>
                      <a:lumOff val="25000"/>
                    </a:schemeClr>
                  </a:solidFill>
                  <a:latin typeface="Roboto Light" charset="0"/>
                  <a:ea typeface="Roboto Light" charset="0"/>
                  <a:cs typeface="Roboto Light" charset="0"/>
                </a:defRPr>
              </a:lvl1pPr>
              <a:lvl2pPr marL="1981299" indent="-762038" algn="l" defTabSz="2438522" rtl="0" eaLnBrk="1" latinLnBrk="0" hangingPunct="1">
                <a:spcBef>
                  <a:spcPct val="20000"/>
                </a:spcBef>
                <a:buFont typeface="Arial" panose="020B0604020202020204" pitchFamily="34" charset="0"/>
                <a:buChar char="–"/>
                <a:defRPr sz="7500" kern="1200">
                  <a:solidFill>
                    <a:schemeClr val="tx1"/>
                  </a:solidFill>
                  <a:latin typeface="+mn-lt"/>
                  <a:ea typeface="+mn-ea"/>
                  <a:cs typeface="+mn-cs"/>
                </a:defRPr>
              </a:lvl2pPr>
              <a:lvl3pPr marL="3048152" indent="-609630" algn="l" defTabSz="2438522"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3pPr>
              <a:lvl4pPr marL="4267413"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4pPr>
              <a:lvl5pPr marL="5486674"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a:buNone/>
              </a:pPr>
              <a:r>
                <a:rPr lang="en-US" sz="1000" b="1" dirty="0">
                  <a:solidFill>
                    <a:schemeClr val="bg1"/>
                  </a:solidFill>
                  <a:latin typeface="+mn-lt"/>
                </a:rPr>
                <a:t>Card payments</a:t>
              </a:r>
            </a:p>
          </p:txBody>
        </p:sp>
        <p:sp>
          <p:nvSpPr>
            <p:cNvPr id="41" name="Скругленный прямоугольник 16"/>
            <p:cNvSpPr/>
            <p:nvPr/>
          </p:nvSpPr>
          <p:spPr>
            <a:xfrm>
              <a:off x="7262884" y="8903012"/>
              <a:ext cx="836102" cy="836102"/>
            </a:xfrm>
            <a:prstGeom prst="roundRect">
              <a:avLst>
                <a:gd name="adj" fmla="val 114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ea typeface="Roboto Medium" panose="02000000000000000000" pitchFamily="2" charset="0"/>
                  <a:cs typeface="Roboto Light" charset="0"/>
                </a:rPr>
                <a:t>5</a:t>
              </a:r>
              <a:endParaRPr lang="ru-RU" sz="1000" b="1" dirty="0">
                <a:solidFill>
                  <a:schemeClr val="bg1"/>
                </a:solidFill>
                <a:ea typeface="Roboto Medium" panose="02000000000000000000" pitchFamily="2" charset="0"/>
                <a:cs typeface="Roboto Light" charset="0"/>
              </a:endParaRPr>
            </a:p>
          </p:txBody>
        </p:sp>
      </p:grpSp>
      <p:grpSp>
        <p:nvGrpSpPr>
          <p:cNvPr id="35" name="Группа 14"/>
          <p:cNvGrpSpPr/>
          <p:nvPr/>
        </p:nvGrpSpPr>
        <p:grpSpPr>
          <a:xfrm>
            <a:off x="7695751" y="3515012"/>
            <a:ext cx="1448249" cy="830754"/>
            <a:chOff x="6547387" y="8903012"/>
            <a:chExt cx="4673319" cy="2680876"/>
          </a:xfrm>
        </p:grpSpPr>
        <p:sp>
          <p:nvSpPr>
            <p:cNvPr id="36" name="Текст 2"/>
            <p:cNvSpPr txBox="1">
              <a:spLocks/>
            </p:cNvSpPr>
            <p:nvPr/>
          </p:nvSpPr>
          <p:spPr>
            <a:xfrm>
              <a:off x="6547387" y="10044384"/>
              <a:ext cx="4673319" cy="1539504"/>
            </a:xfrm>
            <a:prstGeom prst="rect">
              <a:avLst/>
            </a:prstGeom>
          </p:spPr>
          <p:txBody>
            <a:bodyPr/>
            <a:lstStyle>
              <a:lvl1pPr marL="914446" indent="-914446" algn="l" defTabSz="2438522" rtl="0" eaLnBrk="1" latinLnBrk="0" hangingPunct="1">
                <a:spcBef>
                  <a:spcPct val="20000"/>
                </a:spcBef>
                <a:buFont typeface="Arial" panose="020B0604020202020204" pitchFamily="34" charset="0"/>
                <a:buChar char="•"/>
                <a:defRPr lang="en-US" sz="2100" b="0" i="0" kern="1200" baseline="0" dirty="0">
                  <a:solidFill>
                    <a:schemeClr val="tx2">
                      <a:lumMod val="75000"/>
                      <a:lumOff val="25000"/>
                    </a:schemeClr>
                  </a:solidFill>
                  <a:latin typeface="Roboto Light" charset="0"/>
                  <a:ea typeface="Roboto Light" charset="0"/>
                  <a:cs typeface="Roboto Light" charset="0"/>
                </a:defRPr>
              </a:lvl1pPr>
              <a:lvl2pPr marL="1981299" indent="-762038" algn="l" defTabSz="2438522" rtl="0" eaLnBrk="1" latinLnBrk="0" hangingPunct="1">
                <a:spcBef>
                  <a:spcPct val="20000"/>
                </a:spcBef>
                <a:buFont typeface="Arial" panose="020B0604020202020204" pitchFamily="34" charset="0"/>
                <a:buChar char="–"/>
                <a:defRPr sz="7500" kern="1200">
                  <a:solidFill>
                    <a:schemeClr val="tx1"/>
                  </a:solidFill>
                  <a:latin typeface="+mn-lt"/>
                  <a:ea typeface="+mn-ea"/>
                  <a:cs typeface="+mn-cs"/>
                </a:defRPr>
              </a:lvl2pPr>
              <a:lvl3pPr marL="3048152" indent="-609630" algn="l" defTabSz="2438522"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3pPr>
              <a:lvl4pPr marL="4267413"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4pPr>
              <a:lvl5pPr marL="5486674"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a:buNone/>
              </a:pPr>
              <a:r>
                <a:rPr lang="en-US" sz="1000" b="1" dirty="0">
                  <a:solidFill>
                    <a:schemeClr val="bg1"/>
                  </a:solidFill>
                  <a:latin typeface="+mn-lt"/>
                </a:rPr>
                <a:t>Issuer</a:t>
              </a:r>
            </a:p>
          </p:txBody>
        </p:sp>
        <p:sp>
          <p:nvSpPr>
            <p:cNvPr id="37" name="Скругленный прямоугольник 16"/>
            <p:cNvSpPr/>
            <p:nvPr/>
          </p:nvSpPr>
          <p:spPr>
            <a:xfrm>
              <a:off x="7262884" y="8903012"/>
              <a:ext cx="836102" cy="836102"/>
            </a:xfrm>
            <a:prstGeom prst="roundRect">
              <a:avLst>
                <a:gd name="adj" fmla="val 11480"/>
              </a:avLst>
            </a:prstGeom>
            <a:solidFill>
              <a:srgbClr val="FF1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ea typeface="Roboto Medium" panose="02000000000000000000" pitchFamily="2" charset="0"/>
                  <a:cs typeface="Roboto Light" charset="0"/>
                </a:rPr>
                <a:t>6</a:t>
              </a:r>
              <a:endParaRPr lang="ru-RU" sz="1000" b="1" dirty="0">
                <a:solidFill>
                  <a:schemeClr val="bg1"/>
                </a:solidFill>
                <a:ea typeface="Roboto Medium" panose="02000000000000000000" pitchFamily="2" charset="0"/>
                <a:cs typeface="Roboto Light" charset="0"/>
              </a:endParaRPr>
            </a:p>
          </p:txBody>
        </p:sp>
      </p:grpSp>
      <p:sp>
        <p:nvSpPr>
          <p:cNvPr id="116" name="Freeform 37"/>
          <p:cNvSpPr>
            <a:spLocks/>
          </p:cNvSpPr>
          <p:nvPr/>
        </p:nvSpPr>
        <p:spPr bwMode="auto">
          <a:xfrm>
            <a:off x="6089449" y="1771168"/>
            <a:ext cx="1731036" cy="866063"/>
          </a:xfrm>
          <a:custGeom>
            <a:avLst/>
            <a:gdLst>
              <a:gd name="T0" fmla="*/ 0 w 672"/>
              <a:gd name="T1" fmla="*/ 0 h 336"/>
              <a:gd name="T2" fmla="*/ 80 w 672"/>
              <a:gd name="T3" fmla="*/ 0 h 336"/>
              <a:gd name="T4" fmla="*/ 336 w 672"/>
              <a:gd name="T5" fmla="*/ 256 h 336"/>
              <a:gd name="T6" fmla="*/ 592 w 672"/>
              <a:gd name="T7" fmla="*/ 0 h 336"/>
              <a:gd name="T8" fmla="*/ 672 w 672"/>
              <a:gd name="T9" fmla="*/ 0 h 336"/>
              <a:gd name="T10" fmla="*/ 336 w 672"/>
              <a:gd name="T11" fmla="*/ 336 h 336"/>
              <a:gd name="T12" fmla="*/ 0 w 672"/>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672" h="336">
                <a:moveTo>
                  <a:pt x="0" y="0"/>
                </a:moveTo>
                <a:cubicBezTo>
                  <a:pt x="80" y="0"/>
                  <a:pt x="80" y="0"/>
                  <a:pt x="80" y="0"/>
                </a:cubicBezTo>
                <a:cubicBezTo>
                  <a:pt x="80" y="141"/>
                  <a:pt x="194" y="256"/>
                  <a:pt x="336" y="256"/>
                </a:cubicBezTo>
                <a:cubicBezTo>
                  <a:pt x="477" y="256"/>
                  <a:pt x="592" y="141"/>
                  <a:pt x="592" y="0"/>
                </a:cubicBezTo>
                <a:cubicBezTo>
                  <a:pt x="672" y="0"/>
                  <a:pt x="672" y="0"/>
                  <a:pt x="672" y="0"/>
                </a:cubicBezTo>
                <a:cubicBezTo>
                  <a:pt x="672" y="185"/>
                  <a:pt x="521" y="336"/>
                  <a:pt x="336" y="336"/>
                </a:cubicBezTo>
                <a:cubicBezTo>
                  <a:pt x="150" y="336"/>
                  <a:pt x="0" y="185"/>
                  <a:pt x="0"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7" name="Freeform 39"/>
          <p:cNvSpPr>
            <a:spLocks/>
          </p:cNvSpPr>
          <p:nvPr/>
        </p:nvSpPr>
        <p:spPr bwMode="auto">
          <a:xfrm>
            <a:off x="3043358" y="1766405"/>
            <a:ext cx="1731036" cy="866063"/>
          </a:xfrm>
          <a:custGeom>
            <a:avLst/>
            <a:gdLst>
              <a:gd name="T0" fmla="*/ 0 w 672"/>
              <a:gd name="T1" fmla="*/ 0 h 336"/>
              <a:gd name="T2" fmla="*/ 80 w 672"/>
              <a:gd name="T3" fmla="*/ 0 h 336"/>
              <a:gd name="T4" fmla="*/ 336 w 672"/>
              <a:gd name="T5" fmla="*/ 256 h 336"/>
              <a:gd name="T6" fmla="*/ 592 w 672"/>
              <a:gd name="T7" fmla="*/ 0 h 336"/>
              <a:gd name="T8" fmla="*/ 672 w 672"/>
              <a:gd name="T9" fmla="*/ 0 h 336"/>
              <a:gd name="T10" fmla="*/ 336 w 672"/>
              <a:gd name="T11" fmla="*/ 336 h 336"/>
              <a:gd name="T12" fmla="*/ 0 w 672"/>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672" h="336">
                <a:moveTo>
                  <a:pt x="0" y="0"/>
                </a:moveTo>
                <a:cubicBezTo>
                  <a:pt x="80" y="0"/>
                  <a:pt x="80" y="0"/>
                  <a:pt x="80" y="0"/>
                </a:cubicBezTo>
                <a:cubicBezTo>
                  <a:pt x="80" y="141"/>
                  <a:pt x="194" y="256"/>
                  <a:pt x="336" y="256"/>
                </a:cubicBezTo>
                <a:cubicBezTo>
                  <a:pt x="477" y="256"/>
                  <a:pt x="592" y="141"/>
                  <a:pt x="592" y="0"/>
                </a:cubicBezTo>
                <a:cubicBezTo>
                  <a:pt x="672" y="0"/>
                  <a:pt x="672" y="0"/>
                  <a:pt x="672" y="0"/>
                </a:cubicBezTo>
                <a:cubicBezTo>
                  <a:pt x="672" y="185"/>
                  <a:pt x="521" y="336"/>
                  <a:pt x="336" y="336"/>
                </a:cubicBezTo>
                <a:cubicBezTo>
                  <a:pt x="150" y="336"/>
                  <a:pt x="0" y="185"/>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8" name="Freeform 41"/>
          <p:cNvSpPr>
            <a:spLocks/>
          </p:cNvSpPr>
          <p:nvPr/>
        </p:nvSpPr>
        <p:spPr bwMode="auto">
          <a:xfrm>
            <a:off x="-2732" y="1771170"/>
            <a:ext cx="1728653" cy="856537"/>
          </a:xfrm>
          <a:custGeom>
            <a:avLst/>
            <a:gdLst>
              <a:gd name="T0" fmla="*/ 0 w 672"/>
              <a:gd name="T1" fmla="*/ 0 h 336"/>
              <a:gd name="T2" fmla="*/ 80 w 672"/>
              <a:gd name="T3" fmla="*/ 0 h 336"/>
              <a:gd name="T4" fmla="*/ 336 w 672"/>
              <a:gd name="T5" fmla="*/ 256 h 336"/>
              <a:gd name="T6" fmla="*/ 592 w 672"/>
              <a:gd name="T7" fmla="*/ 0 h 336"/>
              <a:gd name="T8" fmla="*/ 672 w 672"/>
              <a:gd name="T9" fmla="*/ 0 h 336"/>
              <a:gd name="T10" fmla="*/ 336 w 672"/>
              <a:gd name="T11" fmla="*/ 336 h 336"/>
              <a:gd name="T12" fmla="*/ 0 w 672"/>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672" h="336">
                <a:moveTo>
                  <a:pt x="0" y="0"/>
                </a:moveTo>
                <a:cubicBezTo>
                  <a:pt x="80" y="0"/>
                  <a:pt x="80" y="0"/>
                  <a:pt x="80" y="0"/>
                </a:cubicBezTo>
                <a:cubicBezTo>
                  <a:pt x="80" y="141"/>
                  <a:pt x="194" y="256"/>
                  <a:pt x="336" y="256"/>
                </a:cubicBezTo>
                <a:cubicBezTo>
                  <a:pt x="477" y="256"/>
                  <a:pt x="592" y="141"/>
                  <a:pt x="592" y="0"/>
                </a:cubicBezTo>
                <a:cubicBezTo>
                  <a:pt x="672" y="0"/>
                  <a:pt x="672" y="0"/>
                  <a:pt x="672" y="0"/>
                </a:cubicBezTo>
                <a:cubicBezTo>
                  <a:pt x="672" y="185"/>
                  <a:pt x="521" y="336"/>
                  <a:pt x="336" y="336"/>
                </a:cubicBezTo>
                <a:cubicBezTo>
                  <a:pt x="150" y="336"/>
                  <a:pt x="0" y="185"/>
                  <a:pt x="0"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9" name="Freeform 37"/>
          <p:cNvSpPr>
            <a:spLocks/>
          </p:cNvSpPr>
          <p:nvPr/>
        </p:nvSpPr>
        <p:spPr bwMode="auto">
          <a:xfrm>
            <a:off x="1520313" y="1766405"/>
            <a:ext cx="1731036" cy="866063"/>
          </a:xfrm>
          <a:custGeom>
            <a:avLst/>
            <a:gdLst>
              <a:gd name="T0" fmla="*/ 0 w 672"/>
              <a:gd name="T1" fmla="*/ 0 h 336"/>
              <a:gd name="T2" fmla="*/ 80 w 672"/>
              <a:gd name="T3" fmla="*/ 0 h 336"/>
              <a:gd name="T4" fmla="*/ 336 w 672"/>
              <a:gd name="T5" fmla="*/ 256 h 336"/>
              <a:gd name="T6" fmla="*/ 592 w 672"/>
              <a:gd name="T7" fmla="*/ 0 h 336"/>
              <a:gd name="T8" fmla="*/ 672 w 672"/>
              <a:gd name="T9" fmla="*/ 0 h 336"/>
              <a:gd name="T10" fmla="*/ 336 w 672"/>
              <a:gd name="T11" fmla="*/ 336 h 336"/>
              <a:gd name="T12" fmla="*/ 0 w 672"/>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672" h="336">
                <a:moveTo>
                  <a:pt x="0" y="0"/>
                </a:moveTo>
                <a:cubicBezTo>
                  <a:pt x="80" y="0"/>
                  <a:pt x="80" y="0"/>
                  <a:pt x="80" y="0"/>
                </a:cubicBezTo>
                <a:cubicBezTo>
                  <a:pt x="80" y="141"/>
                  <a:pt x="194" y="256"/>
                  <a:pt x="336" y="256"/>
                </a:cubicBezTo>
                <a:cubicBezTo>
                  <a:pt x="477" y="256"/>
                  <a:pt x="592" y="141"/>
                  <a:pt x="592" y="0"/>
                </a:cubicBezTo>
                <a:cubicBezTo>
                  <a:pt x="672" y="0"/>
                  <a:pt x="672" y="0"/>
                  <a:pt x="672" y="0"/>
                </a:cubicBezTo>
                <a:cubicBezTo>
                  <a:pt x="672" y="185"/>
                  <a:pt x="521" y="336"/>
                  <a:pt x="336" y="336"/>
                </a:cubicBezTo>
                <a:cubicBezTo>
                  <a:pt x="150" y="336"/>
                  <a:pt x="0" y="185"/>
                  <a:pt x="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20" name="Freeform 39"/>
          <p:cNvSpPr>
            <a:spLocks/>
          </p:cNvSpPr>
          <p:nvPr/>
        </p:nvSpPr>
        <p:spPr bwMode="auto">
          <a:xfrm>
            <a:off x="4565858" y="1754336"/>
            <a:ext cx="1731035" cy="866063"/>
          </a:xfrm>
          <a:custGeom>
            <a:avLst/>
            <a:gdLst>
              <a:gd name="T0" fmla="*/ 0 w 672"/>
              <a:gd name="T1" fmla="*/ 0 h 336"/>
              <a:gd name="T2" fmla="*/ 80 w 672"/>
              <a:gd name="T3" fmla="*/ 0 h 336"/>
              <a:gd name="T4" fmla="*/ 336 w 672"/>
              <a:gd name="T5" fmla="*/ 256 h 336"/>
              <a:gd name="T6" fmla="*/ 592 w 672"/>
              <a:gd name="T7" fmla="*/ 0 h 336"/>
              <a:gd name="T8" fmla="*/ 672 w 672"/>
              <a:gd name="T9" fmla="*/ 0 h 336"/>
              <a:gd name="T10" fmla="*/ 336 w 672"/>
              <a:gd name="T11" fmla="*/ 336 h 336"/>
              <a:gd name="T12" fmla="*/ 0 w 672"/>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672" h="336">
                <a:moveTo>
                  <a:pt x="0" y="0"/>
                </a:moveTo>
                <a:cubicBezTo>
                  <a:pt x="80" y="0"/>
                  <a:pt x="80" y="0"/>
                  <a:pt x="80" y="0"/>
                </a:cubicBezTo>
                <a:cubicBezTo>
                  <a:pt x="80" y="141"/>
                  <a:pt x="194" y="256"/>
                  <a:pt x="336" y="256"/>
                </a:cubicBezTo>
                <a:cubicBezTo>
                  <a:pt x="477" y="256"/>
                  <a:pt x="592" y="141"/>
                  <a:pt x="592" y="0"/>
                </a:cubicBezTo>
                <a:cubicBezTo>
                  <a:pt x="672" y="0"/>
                  <a:pt x="672" y="0"/>
                  <a:pt x="672" y="0"/>
                </a:cubicBezTo>
                <a:cubicBezTo>
                  <a:pt x="672" y="185"/>
                  <a:pt x="521" y="336"/>
                  <a:pt x="336" y="336"/>
                </a:cubicBezTo>
                <a:cubicBezTo>
                  <a:pt x="150" y="336"/>
                  <a:pt x="0" y="185"/>
                  <a:pt x="0"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pic>
        <p:nvPicPr>
          <p:cNvPr id="124" name="Picture 123"/>
          <p:cNvPicPr>
            <a:picLocks noChangeAspect="1"/>
          </p:cNvPicPr>
          <p:nvPr/>
        </p:nvPicPr>
        <p:blipFill>
          <a:blip r:embed="rId3" cstate="screen">
            <a:lum bright="70000" contrast="-70000"/>
            <a:extLst>
              <a:ext uri="{28A0092B-C50C-407E-A947-70E740481C1C}">
                <a14:useLocalDpi xmlns:a14="http://schemas.microsoft.com/office/drawing/2010/main" val="0"/>
              </a:ext>
            </a:extLst>
          </a:blip>
          <a:stretch>
            <a:fillRect/>
          </a:stretch>
        </p:blipFill>
        <p:spPr>
          <a:xfrm>
            <a:off x="8075179" y="1212085"/>
            <a:ext cx="927808" cy="927490"/>
          </a:xfrm>
          <a:prstGeom prst="rect">
            <a:avLst/>
          </a:prstGeom>
          <a:noFill/>
          <a:ln>
            <a:noFill/>
          </a:ln>
        </p:spPr>
      </p:pic>
      <p:pic>
        <p:nvPicPr>
          <p:cNvPr id="42" name="Picture 41"/>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433747" y="1305658"/>
            <a:ext cx="855138" cy="855138"/>
          </a:xfrm>
          <a:prstGeom prst="rect">
            <a:avLst/>
          </a:prstGeom>
        </p:spPr>
      </p:pic>
      <p:pic>
        <p:nvPicPr>
          <p:cNvPr id="43" name="Picture 42"/>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2064420" y="1323291"/>
            <a:ext cx="808446" cy="808446"/>
          </a:xfrm>
          <a:prstGeom prst="rect">
            <a:avLst/>
          </a:prstGeom>
        </p:spPr>
      </p:pic>
      <p:pic>
        <p:nvPicPr>
          <p:cNvPr id="44" name="Picture 43"/>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3513530" y="1325621"/>
            <a:ext cx="814932" cy="815211"/>
          </a:xfrm>
          <a:prstGeom prst="rect">
            <a:avLst/>
          </a:prstGeom>
        </p:spPr>
      </p:pic>
      <p:sp>
        <p:nvSpPr>
          <p:cNvPr id="48" name="Text Placeholder 4">
            <a:extLst>
              <a:ext uri="{FF2B5EF4-FFF2-40B4-BE49-F238E27FC236}">
                <a16:creationId xmlns:a16="http://schemas.microsoft.com/office/drawing/2014/main" xmlns="" id="{0BD7B046-22C5-9941-83C7-A26464F0A8C2}"/>
              </a:ext>
            </a:extLst>
          </p:cNvPr>
          <p:cNvSpPr txBox="1">
            <a:spLocks/>
          </p:cNvSpPr>
          <p:nvPr/>
        </p:nvSpPr>
        <p:spPr>
          <a:xfrm>
            <a:off x="385902" y="803672"/>
            <a:ext cx="8587978" cy="390525"/>
          </a:xfrm>
          <a:prstGeom prst="rect">
            <a:avLst/>
          </a:prstGeom>
        </p:spPr>
        <p:txBody>
          <a:bodyPr vert="horz" lIns="0" tIns="0" rIns="0" bIns="0" rtlCol="0">
            <a:normAutofit/>
          </a:bodyPr>
          <a:lstStyle>
            <a:lvl1pPr marL="180975" marR="0" indent="-180975"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sz="1400" b="1" kern="1200">
                <a:solidFill>
                  <a:schemeClr val="tx1"/>
                </a:solidFill>
                <a:latin typeface="+mn-lt"/>
                <a:ea typeface="+mn-ea"/>
                <a:cs typeface="+mn-cs"/>
              </a:defRPr>
            </a:lvl1pPr>
            <a:lvl2pPr marL="361950" marR="0" indent="-180975" algn="l" defTabSz="914400" rtl="0" eaLnBrk="1" fontAlgn="auto" latinLnBrk="0" hangingPunct="1">
              <a:lnSpc>
                <a:spcPct val="100000"/>
              </a:lnSpc>
              <a:spcBef>
                <a:spcPts val="600"/>
              </a:spcBef>
              <a:spcAft>
                <a:spcPts val="0"/>
              </a:spcAft>
              <a:buClrTx/>
              <a:buSzTx/>
              <a:buFont typeface="Lucida Grande"/>
              <a:buChar char="–"/>
              <a:tabLst/>
              <a:defRPr sz="1200" kern="1200">
                <a:solidFill>
                  <a:schemeClr val="tx1"/>
                </a:solidFill>
                <a:latin typeface="+mn-lt"/>
                <a:ea typeface="+mn-ea"/>
                <a:cs typeface="+mn-cs"/>
              </a:defRPr>
            </a:lvl2pPr>
            <a:lvl3pPr marL="542925" marR="0" indent="-180975" algn="l" defTabSz="914400" rtl="0" eaLnBrk="1" fontAlgn="auto" latinLnBrk="0" hangingPunct="1">
              <a:lnSpc>
                <a:spcPct val="100000"/>
              </a:lnSpc>
              <a:spcBef>
                <a:spcPts val="400"/>
              </a:spcBef>
              <a:spcAft>
                <a:spcPts val="0"/>
              </a:spcAft>
              <a:buClrTx/>
              <a:buSzPct val="80000"/>
              <a:buFont typeface="Wingdings" panose="05000000000000000000" pitchFamily="2" charset="2"/>
              <a:buChar char="§"/>
              <a:tabLst/>
              <a:defRPr sz="1100" kern="1200">
                <a:solidFill>
                  <a:schemeClr val="tx1"/>
                </a:solidFill>
                <a:latin typeface="+mn-lt"/>
                <a:ea typeface="+mn-ea"/>
                <a:cs typeface="+mn-cs"/>
              </a:defRPr>
            </a:lvl3pPr>
            <a:lvl4pPr marL="627063" marR="0" indent="-179388" algn="l" defTabSz="914400" rtl="0" eaLnBrk="1" fontAlgn="auto" latinLnBrk="0" hangingPunct="1">
              <a:lnSpc>
                <a:spcPct val="130000"/>
              </a:lnSpc>
              <a:spcBef>
                <a:spcPts val="0"/>
              </a:spcBef>
              <a:spcAft>
                <a:spcPts val="0"/>
              </a:spcAft>
              <a:buClrTx/>
              <a:buSzTx/>
              <a:buFont typeface="Lucida Grande"/>
              <a:buChar char="–"/>
              <a:tabLst/>
              <a:defRPr sz="1000" kern="1200">
                <a:solidFill>
                  <a:schemeClr val="tx1"/>
                </a:solidFill>
                <a:latin typeface="+mn-lt"/>
                <a:ea typeface="+mn-ea"/>
                <a:cs typeface="+mn-cs"/>
              </a:defRPr>
            </a:lvl4pPr>
            <a:lvl5pPr marL="806450" marR="0" indent="-179388" algn="l" defTabSz="914400" rtl="0" eaLnBrk="1" fontAlgn="auto" latinLnBrk="0" hangingPunct="1">
              <a:lnSpc>
                <a:spcPct val="130000"/>
              </a:lnSpc>
              <a:spcBef>
                <a:spcPts val="0"/>
              </a:spcBef>
              <a:spcAft>
                <a:spcPts val="0"/>
              </a:spcAft>
              <a:buClrTx/>
              <a:buSzTx/>
              <a:buFont typeface="Calibri" panose="020F0502020204030204" pitchFamily="34" charset="0"/>
              <a:buChar char="•"/>
              <a:tabLst/>
              <a:defRPr sz="1000" kern="1200">
                <a:solidFill>
                  <a:schemeClr val="tx1"/>
                </a:solidFill>
                <a:latin typeface="+mn-lt"/>
                <a:ea typeface="+mn-ea"/>
                <a:cs typeface="+mn-cs"/>
              </a:defRPr>
            </a:lvl5pPr>
            <a:lvl6pPr marL="360000" indent="-180000" algn="l" defTabSz="457200" rtl="0" eaLnBrk="1" latinLnBrk="0" hangingPunct="1">
              <a:lnSpc>
                <a:spcPct val="110000"/>
              </a:lnSpc>
              <a:spcBef>
                <a:spcPts val="0"/>
              </a:spcBef>
              <a:buFont typeface="Arial"/>
              <a:buChar char="•"/>
              <a:defRPr sz="1400" kern="1200">
                <a:solidFill>
                  <a:schemeClr val="tx1"/>
                </a:solidFill>
                <a:latin typeface="+mn-lt"/>
                <a:ea typeface="+mn-ea"/>
                <a:cs typeface="+mn-cs"/>
              </a:defRPr>
            </a:lvl6pPr>
            <a:lvl7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0" indent="0" algn="l" defTabSz="457200" rtl="0" eaLnBrk="1" latinLnBrk="0" hangingPunct="1">
              <a:lnSpc>
                <a:spcPct val="120000"/>
              </a:lnSpc>
              <a:spcBef>
                <a:spcPts val="0"/>
              </a:spcBef>
              <a:buFont typeface="Arial"/>
              <a:buNone/>
              <a:defRPr sz="1400" kern="1200">
                <a:solidFill>
                  <a:schemeClr val="tx1"/>
                </a:solidFill>
                <a:latin typeface="+mn-lt"/>
                <a:ea typeface="+mn-ea"/>
                <a:cs typeface="+mn-cs"/>
              </a:defRPr>
            </a:lvl9pPr>
          </a:lstStyle>
          <a:p>
            <a:pPr marL="0" indent="0">
              <a:buFont typeface="Wingdings" panose="05000000000000000000" pitchFamily="2" charset="2"/>
              <a:buNone/>
            </a:pPr>
            <a:r>
              <a:rPr lang="en-GB" dirty="0">
                <a:solidFill>
                  <a:schemeClr val="bg1"/>
                </a:solidFill>
              </a:rPr>
              <a:t>Roles &amp; Responsibilities</a:t>
            </a:r>
          </a:p>
        </p:txBody>
      </p:sp>
      <p:cxnSp>
        <p:nvCxnSpPr>
          <p:cNvPr id="7" name="Straight Arrow Connector 6"/>
          <p:cNvCxnSpPr/>
          <p:nvPr/>
        </p:nvCxnSpPr>
        <p:spPr>
          <a:xfrm>
            <a:off x="1038222" y="2897305"/>
            <a:ext cx="7528995" cy="0"/>
          </a:xfrm>
          <a:prstGeom prst="straightConnector1">
            <a:avLst/>
          </a:prstGeom>
          <a:ln w="38100">
            <a:solidFill>
              <a:schemeClr val="bg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794748" y="2991334"/>
            <a:ext cx="7500308" cy="0"/>
          </a:xfrm>
          <a:prstGeom prst="straightConnector1">
            <a:avLst/>
          </a:prstGeom>
          <a:ln w="38100">
            <a:solidFill>
              <a:schemeClr val="bg1"/>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6598937" y="1319494"/>
            <a:ext cx="792404" cy="792404"/>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1645" y="1560870"/>
            <a:ext cx="1041986" cy="329048"/>
          </a:xfrm>
          <a:prstGeom prst="rect">
            <a:avLst/>
          </a:prstGeom>
        </p:spPr>
      </p:pic>
      <p:sp>
        <p:nvSpPr>
          <p:cNvPr id="47" name="Freeform 37"/>
          <p:cNvSpPr>
            <a:spLocks/>
          </p:cNvSpPr>
          <p:nvPr/>
        </p:nvSpPr>
        <p:spPr bwMode="auto">
          <a:xfrm>
            <a:off x="7611402" y="1766404"/>
            <a:ext cx="1731036" cy="866063"/>
          </a:xfrm>
          <a:custGeom>
            <a:avLst/>
            <a:gdLst>
              <a:gd name="T0" fmla="*/ 0 w 672"/>
              <a:gd name="T1" fmla="*/ 0 h 336"/>
              <a:gd name="T2" fmla="*/ 80 w 672"/>
              <a:gd name="T3" fmla="*/ 0 h 336"/>
              <a:gd name="T4" fmla="*/ 336 w 672"/>
              <a:gd name="T5" fmla="*/ 256 h 336"/>
              <a:gd name="T6" fmla="*/ 592 w 672"/>
              <a:gd name="T7" fmla="*/ 0 h 336"/>
              <a:gd name="T8" fmla="*/ 672 w 672"/>
              <a:gd name="T9" fmla="*/ 0 h 336"/>
              <a:gd name="T10" fmla="*/ 336 w 672"/>
              <a:gd name="T11" fmla="*/ 336 h 336"/>
              <a:gd name="T12" fmla="*/ 0 w 672"/>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672" h="336">
                <a:moveTo>
                  <a:pt x="0" y="0"/>
                </a:moveTo>
                <a:cubicBezTo>
                  <a:pt x="80" y="0"/>
                  <a:pt x="80" y="0"/>
                  <a:pt x="80" y="0"/>
                </a:cubicBezTo>
                <a:cubicBezTo>
                  <a:pt x="80" y="141"/>
                  <a:pt x="194" y="256"/>
                  <a:pt x="336" y="256"/>
                </a:cubicBezTo>
                <a:cubicBezTo>
                  <a:pt x="477" y="256"/>
                  <a:pt x="592" y="141"/>
                  <a:pt x="592" y="0"/>
                </a:cubicBezTo>
                <a:cubicBezTo>
                  <a:pt x="672" y="0"/>
                  <a:pt x="672" y="0"/>
                  <a:pt x="672" y="0"/>
                </a:cubicBezTo>
                <a:cubicBezTo>
                  <a:pt x="672" y="185"/>
                  <a:pt x="521" y="336"/>
                  <a:pt x="336" y="336"/>
                </a:cubicBezTo>
                <a:cubicBezTo>
                  <a:pt x="150" y="336"/>
                  <a:pt x="0" y="185"/>
                  <a:pt x="0" y="0"/>
                </a:cubicBezTo>
                <a:close/>
              </a:path>
            </a:pathLst>
          </a:custGeom>
          <a:solidFill>
            <a:srgbClr val="FF1F3E"/>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251387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left)">
                                      <p:cBhvr>
                                        <p:cTn id="7" dur="500"/>
                                        <p:tgtEl>
                                          <p:spTgt spid="118"/>
                                        </p:tgtEl>
                                      </p:cBhvr>
                                    </p:animEffect>
                                  </p:childTnLst>
                                </p:cTn>
                              </p:par>
                              <p:par>
                                <p:cTn id="8" presetID="2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22" presetClass="entr" presetSubtype="8" fill="hold" grpId="0" nodeType="withEffect">
                                  <p:stCondLst>
                                    <p:cond delay="1000"/>
                                  </p:stCondLst>
                                  <p:childTnLst>
                                    <p:set>
                                      <p:cBhvr>
                                        <p:cTn id="14" dur="1" fill="hold">
                                          <p:stCondLst>
                                            <p:cond delay="0"/>
                                          </p:stCondLst>
                                        </p:cTn>
                                        <p:tgtEl>
                                          <p:spTgt spid="119"/>
                                        </p:tgtEl>
                                        <p:attrNameLst>
                                          <p:attrName>style.visibility</p:attrName>
                                        </p:attrNameLst>
                                      </p:cBhvr>
                                      <p:to>
                                        <p:strVal val="visible"/>
                                      </p:to>
                                    </p:set>
                                    <p:animEffect transition="in" filter="wipe(left)">
                                      <p:cBhvr>
                                        <p:cTn id="15" dur="500"/>
                                        <p:tgtEl>
                                          <p:spTgt spid="119"/>
                                        </p:tgtEl>
                                      </p:cBhvr>
                                    </p:animEffect>
                                  </p:childTnLst>
                                </p:cTn>
                              </p:par>
                              <p:par>
                                <p:cTn id="16" presetID="22" presetClass="entr" presetSubtype="8" fill="hold"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500"/>
                                        <p:tgtEl>
                                          <p:spTgt spid="43"/>
                                        </p:tgtEl>
                                      </p:cBhvr>
                                    </p:animEffect>
                                  </p:childTnLst>
                                </p:cTn>
                              </p:par>
                              <p:par>
                                <p:cTn id="19" presetID="1" presetClass="entr" presetSubtype="0" fill="hold" nodeType="withEffect">
                                  <p:stCondLst>
                                    <p:cond delay="1000"/>
                                  </p:stCondLst>
                                  <p:childTnLst>
                                    <p:set>
                                      <p:cBhvr>
                                        <p:cTn id="20" dur="1" fill="hold">
                                          <p:stCondLst>
                                            <p:cond delay="0"/>
                                          </p:stCondLst>
                                        </p:cTn>
                                        <p:tgtEl>
                                          <p:spTgt spid="27"/>
                                        </p:tgtEl>
                                        <p:attrNameLst>
                                          <p:attrName>style.visibility</p:attrName>
                                        </p:attrNameLst>
                                      </p:cBhvr>
                                      <p:to>
                                        <p:strVal val="visible"/>
                                      </p:to>
                                    </p:set>
                                  </p:childTnLst>
                                </p:cTn>
                              </p:par>
                              <p:par>
                                <p:cTn id="21" presetID="22" presetClass="entr" presetSubtype="8" fill="hold" grpId="0" nodeType="withEffect">
                                  <p:stCondLst>
                                    <p:cond delay="2000"/>
                                  </p:stCondLst>
                                  <p:childTnLst>
                                    <p:set>
                                      <p:cBhvr>
                                        <p:cTn id="22" dur="1" fill="hold">
                                          <p:stCondLst>
                                            <p:cond delay="0"/>
                                          </p:stCondLst>
                                        </p:cTn>
                                        <p:tgtEl>
                                          <p:spTgt spid="117"/>
                                        </p:tgtEl>
                                        <p:attrNameLst>
                                          <p:attrName>style.visibility</p:attrName>
                                        </p:attrNameLst>
                                      </p:cBhvr>
                                      <p:to>
                                        <p:strVal val="visible"/>
                                      </p:to>
                                    </p:set>
                                    <p:animEffect transition="in" filter="wipe(left)">
                                      <p:cBhvr>
                                        <p:cTn id="23" dur="500"/>
                                        <p:tgtEl>
                                          <p:spTgt spid="117"/>
                                        </p:tgtEl>
                                      </p:cBhvr>
                                    </p:animEffect>
                                  </p:childTnLst>
                                </p:cTn>
                              </p:par>
                              <p:par>
                                <p:cTn id="24" presetID="22" presetClass="entr" presetSubtype="8" fill="hold" nodeType="withEffect">
                                  <p:stCondLst>
                                    <p:cond delay="200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1" presetClass="entr" presetSubtype="0" fill="hold" nodeType="withEffect">
                                  <p:stCondLst>
                                    <p:cond delay="2000"/>
                                  </p:stCondLst>
                                  <p:childTnLst>
                                    <p:set>
                                      <p:cBhvr>
                                        <p:cTn id="28" dur="1" fill="hold">
                                          <p:stCondLst>
                                            <p:cond delay="0"/>
                                          </p:stCondLst>
                                        </p:cTn>
                                        <p:tgtEl>
                                          <p:spTgt spid="30"/>
                                        </p:tgtEl>
                                        <p:attrNameLst>
                                          <p:attrName>style.visibility</p:attrName>
                                        </p:attrNameLst>
                                      </p:cBhvr>
                                      <p:to>
                                        <p:strVal val="visible"/>
                                      </p:to>
                                    </p:set>
                                  </p:childTnLst>
                                </p:cTn>
                              </p:par>
                              <p:par>
                                <p:cTn id="29" presetID="22" presetClass="entr" presetSubtype="8" fill="hold" grpId="0" nodeType="withEffect">
                                  <p:stCondLst>
                                    <p:cond delay="3000"/>
                                  </p:stCondLst>
                                  <p:childTnLst>
                                    <p:set>
                                      <p:cBhvr>
                                        <p:cTn id="30" dur="1" fill="hold">
                                          <p:stCondLst>
                                            <p:cond delay="0"/>
                                          </p:stCondLst>
                                        </p:cTn>
                                        <p:tgtEl>
                                          <p:spTgt spid="120"/>
                                        </p:tgtEl>
                                        <p:attrNameLst>
                                          <p:attrName>style.visibility</p:attrName>
                                        </p:attrNameLst>
                                      </p:cBhvr>
                                      <p:to>
                                        <p:strVal val="visible"/>
                                      </p:to>
                                    </p:set>
                                    <p:animEffect transition="in" filter="wipe(left)">
                                      <p:cBhvr>
                                        <p:cTn id="31" dur="500"/>
                                        <p:tgtEl>
                                          <p:spTgt spid="120"/>
                                        </p:tgtEl>
                                      </p:cBhvr>
                                    </p:animEffect>
                                  </p:childTnLst>
                                </p:cTn>
                              </p:par>
                              <p:par>
                                <p:cTn id="32" presetID="22" presetClass="entr" presetSubtype="8" fill="hold" nodeType="withEffect">
                                  <p:stCondLst>
                                    <p:cond delay="300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1" presetClass="entr" presetSubtype="0" fill="hold" nodeType="withEffect">
                                  <p:stCondLst>
                                    <p:cond delay="3000"/>
                                  </p:stCondLst>
                                  <p:childTnLst>
                                    <p:set>
                                      <p:cBhvr>
                                        <p:cTn id="36" dur="1" fill="hold">
                                          <p:stCondLst>
                                            <p:cond delay="0"/>
                                          </p:stCondLst>
                                        </p:cTn>
                                        <p:tgtEl>
                                          <p:spTgt spid="33"/>
                                        </p:tgtEl>
                                        <p:attrNameLst>
                                          <p:attrName>style.visibility</p:attrName>
                                        </p:attrNameLst>
                                      </p:cBhvr>
                                      <p:to>
                                        <p:strVal val="visible"/>
                                      </p:to>
                                    </p:set>
                                  </p:childTnLst>
                                </p:cTn>
                              </p:par>
                              <p:par>
                                <p:cTn id="37" presetID="22" presetClass="entr" presetSubtype="8" fill="hold" grpId="0" nodeType="withEffect">
                                  <p:stCondLst>
                                    <p:cond delay="4000"/>
                                  </p:stCondLst>
                                  <p:childTnLst>
                                    <p:set>
                                      <p:cBhvr>
                                        <p:cTn id="38" dur="1" fill="hold">
                                          <p:stCondLst>
                                            <p:cond delay="0"/>
                                          </p:stCondLst>
                                        </p:cTn>
                                        <p:tgtEl>
                                          <p:spTgt spid="116"/>
                                        </p:tgtEl>
                                        <p:attrNameLst>
                                          <p:attrName>style.visibility</p:attrName>
                                        </p:attrNameLst>
                                      </p:cBhvr>
                                      <p:to>
                                        <p:strVal val="visible"/>
                                      </p:to>
                                    </p:set>
                                    <p:animEffect transition="in" filter="wipe(left)">
                                      <p:cBhvr>
                                        <p:cTn id="39" dur="500"/>
                                        <p:tgtEl>
                                          <p:spTgt spid="116"/>
                                        </p:tgtEl>
                                      </p:cBhvr>
                                    </p:animEffect>
                                  </p:childTnLst>
                                </p:cTn>
                              </p:par>
                              <p:par>
                                <p:cTn id="40" presetID="22" presetClass="entr" presetSubtype="8" fill="hold" nodeType="withEffect">
                                  <p:stCondLst>
                                    <p:cond delay="400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par>
                                <p:cTn id="43" presetID="1" presetClass="entr" presetSubtype="0" fill="hold" nodeType="withEffect">
                                  <p:stCondLst>
                                    <p:cond delay="4000"/>
                                  </p:stCondLst>
                                  <p:childTnLst>
                                    <p:set>
                                      <p:cBhvr>
                                        <p:cTn id="44" dur="1" fill="hold">
                                          <p:stCondLst>
                                            <p:cond delay="0"/>
                                          </p:stCondLst>
                                        </p:cTn>
                                        <p:tgtEl>
                                          <p:spTgt spid="39"/>
                                        </p:tgtEl>
                                        <p:attrNameLst>
                                          <p:attrName>style.visibility</p:attrName>
                                        </p:attrNameLst>
                                      </p:cBhvr>
                                      <p:to>
                                        <p:strVal val="visible"/>
                                      </p:to>
                                    </p:set>
                                  </p:childTnLst>
                                </p:cTn>
                              </p:par>
                              <p:par>
                                <p:cTn id="45" presetID="22" presetClass="entr" presetSubtype="4" fill="hold" nodeType="withEffect">
                                  <p:stCondLst>
                                    <p:cond delay="5000"/>
                                  </p:stCondLst>
                                  <p:childTnLst>
                                    <p:set>
                                      <p:cBhvr>
                                        <p:cTn id="46" dur="1" fill="hold">
                                          <p:stCondLst>
                                            <p:cond delay="0"/>
                                          </p:stCondLst>
                                        </p:cTn>
                                        <p:tgtEl>
                                          <p:spTgt spid="124"/>
                                        </p:tgtEl>
                                        <p:attrNameLst>
                                          <p:attrName>style.visibility</p:attrName>
                                        </p:attrNameLst>
                                      </p:cBhvr>
                                      <p:to>
                                        <p:strVal val="visible"/>
                                      </p:to>
                                    </p:set>
                                    <p:animEffect transition="in" filter="wipe(down)">
                                      <p:cBhvr>
                                        <p:cTn id="47" dur="500"/>
                                        <p:tgtEl>
                                          <p:spTgt spid="124"/>
                                        </p:tgtEl>
                                      </p:cBhvr>
                                    </p:animEffect>
                                  </p:childTnLst>
                                </p:cTn>
                              </p:par>
                              <p:par>
                                <p:cTn id="48" presetID="22" presetClass="entr" presetSubtype="8" fill="hold" grpId="0" nodeType="withEffect">
                                  <p:stCondLst>
                                    <p:cond delay="5000"/>
                                  </p:stCondLst>
                                  <p:childTnLst>
                                    <p:set>
                                      <p:cBhvr>
                                        <p:cTn id="49" dur="1" fill="hold">
                                          <p:stCondLst>
                                            <p:cond delay="0"/>
                                          </p:stCondLst>
                                        </p:cTn>
                                        <p:tgtEl>
                                          <p:spTgt spid="47"/>
                                        </p:tgtEl>
                                        <p:attrNameLst>
                                          <p:attrName>style.visibility</p:attrName>
                                        </p:attrNameLst>
                                      </p:cBhvr>
                                      <p:to>
                                        <p:strVal val="visible"/>
                                      </p:to>
                                    </p:set>
                                    <p:animEffect transition="in" filter="wipe(left)">
                                      <p:cBhvr>
                                        <p:cTn id="50" dur="500"/>
                                        <p:tgtEl>
                                          <p:spTgt spid="47"/>
                                        </p:tgtEl>
                                      </p:cBhvr>
                                    </p:animEffect>
                                  </p:childTnLst>
                                </p:cTn>
                              </p:par>
                              <p:par>
                                <p:cTn id="51" presetID="1" presetClass="entr" presetSubtype="0" fill="hold" nodeType="withEffect">
                                  <p:stCondLst>
                                    <p:cond delay="5000"/>
                                  </p:stCondLst>
                                  <p:childTnLst>
                                    <p:set>
                                      <p:cBhvr>
                                        <p:cTn id="52" dur="1" fill="hold">
                                          <p:stCondLst>
                                            <p:cond delay="0"/>
                                          </p:stCondLst>
                                        </p:cTn>
                                        <p:tgtEl>
                                          <p:spTgt spid="35"/>
                                        </p:tgtEl>
                                        <p:attrNameLst>
                                          <p:attrName>style.visibility</p:attrName>
                                        </p:attrNameLst>
                                      </p:cBhvr>
                                      <p:to>
                                        <p:strVal val="visible"/>
                                      </p:to>
                                    </p:set>
                                  </p:childTnLst>
                                </p:cTn>
                              </p:par>
                            </p:childTnLst>
                          </p:cTn>
                        </p:par>
                        <p:par>
                          <p:cTn id="53" fill="hold">
                            <p:stCondLst>
                              <p:cond delay="5500"/>
                            </p:stCondLst>
                            <p:childTnLst>
                              <p:par>
                                <p:cTn id="54" presetID="22" presetClass="entr" presetSubtype="8"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par>
                          <p:cTn id="57" fill="hold">
                            <p:stCondLst>
                              <p:cond delay="6000"/>
                            </p:stCondLst>
                            <p:childTnLst>
                              <p:par>
                                <p:cTn id="58" presetID="22" presetClass="entr" presetSubtype="2" fill="hold" nodeType="afterEffect">
                                  <p:stCondLst>
                                    <p:cond delay="500"/>
                                  </p:stCondLst>
                                  <p:childTnLst>
                                    <p:set>
                                      <p:cBhvr>
                                        <p:cTn id="59" dur="1" fill="hold">
                                          <p:stCondLst>
                                            <p:cond delay="0"/>
                                          </p:stCondLst>
                                        </p:cTn>
                                        <p:tgtEl>
                                          <p:spTgt spid="49"/>
                                        </p:tgtEl>
                                        <p:attrNameLst>
                                          <p:attrName>style.visibility</p:attrName>
                                        </p:attrNameLst>
                                      </p:cBhvr>
                                      <p:to>
                                        <p:strVal val="visible"/>
                                      </p:to>
                                    </p:set>
                                    <p:animEffect transition="in" filter="wipe(right)">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19" grpId="0" animBg="1"/>
      <p:bldP spid="120"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9FCD9D6-5459-4A3E-ADE8-7FE1358AC201}"/>
              </a:ext>
            </a:extLst>
          </p:cNvPr>
          <p:cNvSpPr>
            <a:spLocks noGrp="1"/>
          </p:cNvSpPr>
          <p:nvPr>
            <p:ph type="sldNum" sz="quarter" idx="12"/>
          </p:nvPr>
        </p:nvSpPr>
        <p:spPr/>
        <p:txBody>
          <a:bodyPr/>
          <a:lstStyle/>
          <a:p>
            <a:fld id="{C60C2248-B95D-984B-A0F4-42B9A4652AA7}" type="slidenum">
              <a:rPr lang="en-US" smtClean="0"/>
              <a:pPr/>
              <a:t>6</a:t>
            </a:fld>
            <a:endParaRPr lang="en-US" dirty="0"/>
          </a:p>
        </p:txBody>
      </p:sp>
      <p:sp>
        <p:nvSpPr>
          <p:cNvPr id="10" name="Text Placeholder 9"/>
          <p:cNvSpPr>
            <a:spLocks noGrp="1"/>
          </p:cNvSpPr>
          <p:nvPr>
            <p:ph type="body" sz="quarter" idx="13"/>
          </p:nvPr>
        </p:nvSpPr>
        <p:spPr>
          <a:xfrm>
            <a:off x="389326" y="1142042"/>
            <a:ext cx="8341718" cy="662895"/>
          </a:xfrm>
        </p:spPr>
        <p:txBody>
          <a:bodyPr>
            <a:noAutofit/>
          </a:bodyPr>
          <a:lstStyle/>
          <a:p>
            <a:r>
              <a:rPr lang="en-US" sz="2800" dirty="0"/>
              <a:t>Payments Ecosystem</a:t>
            </a:r>
          </a:p>
        </p:txBody>
      </p:sp>
      <p:sp>
        <p:nvSpPr>
          <p:cNvPr id="5" name="Rectangle 4"/>
          <p:cNvSpPr/>
          <p:nvPr/>
        </p:nvSpPr>
        <p:spPr>
          <a:xfrm>
            <a:off x="286088" y="2042288"/>
            <a:ext cx="8341718" cy="2631490"/>
          </a:xfrm>
          <a:prstGeom prst="rect">
            <a:avLst/>
          </a:prstGeom>
        </p:spPr>
        <p:txBody>
          <a:bodyPr wrap="square">
            <a:spAutoFit/>
          </a:bodyPr>
          <a:lstStyle/>
          <a:p>
            <a:pPr>
              <a:spcBef>
                <a:spcPts val="600"/>
              </a:spcBef>
            </a:pPr>
            <a:r>
              <a:rPr lang="en-GB" sz="2000" dirty="0">
                <a:solidFill>
                  <a:schemeClr val="bg1"/>
                </a:solidFill>
              </a:rPr>
              <a:t>Time Tested, Well Proven</a:t>
            </a:r>
          </a:p>
          <a:p>
            <a:pPr>
              <a:spcBef>
                <a:spcPts val="600"/>
              </a:spcBef>
            </a:pPr>
            <a:r>
              <a:rPr lang="en-GB" sz="2000" dirty="0">
                <a:solidFill>
                  <a:schemeClr val="bg1"/>
                </a:solidFill>
              </a:rPr>
              <a:t>Inherited Consumer Protections </a:t>
            </a:r>
          </a:p>
          <a:p>
            <a:pPr>
              <a:spcBef>
                <a:spcPts val="600"/>
              </a:spcBef>
            </a:pPr>
            <a:r>
              <a:rPr lang="en-GB" sz="2000" dirty="0">
                <a:solidFill>
                  <a:schemeClr val="bg1"/>
                </a:solidFill>
              </a:rPr>
              <a:t>Highly Complex but provides a frictionless experience for consumer/player to fund a wagering account </a:t>
            </a:r>
          </a:p>
          <a:p>
            <a:pPr>
              <a:spcBef>
                <a:spcPts val="600"/>
              </a:spcBef>
            </a:pPr>
            <a:r>
              <a:rPr lang="en-GB" sz="2000" dirty="0">
                <a:solidFill>
                  <a:schemeClr val="bg1"/>
                </a:solidFill>
              </a:rPr>
              <a:t>Velocity &amp; Controls exist limiting spend on Credit (Open to Buy Limit) </a:t>
            </a:r>
          </a:p>
          <a:p>
            <a:pPr>
              <a:spcBef>
                <a:spcPts val="600"/>
              </a:spcBef>
            </a:pPr>
            <a:r>
              <a:rPr lang="en-GB" sz="2000" dirty="0">
                <a:solidFill>
                  <a:schemeClr val="bg1"/>
                </a:solidFill>
              </a:rPr>
              <a:t>Gambling MCC codes – 7800, 7801, 7802, 4829, 6051 etc. </a:t>
            </a:r>
          </a:p>
          <a:p>
            <a:pPr>
              <a:spcBef>
                <a:spcPts val="600"/>
              </a:spcBef>
            </a:pPr>
            <a:r>
              <a:rPr lang="en-GB" sz="2000" dirty="0">
                <a:solidFill>
                  <a:schemeClr val="bg1"/>
                </a:solidFill>
              </a:rPr>
              <a:t>Preferences on funding and payout methods continue to evolve</a:t>
            </a:r>
          </a:p>
        </p:txBody>
      </p:sp>
    </p:spTree>
    <p:extLst>
      <p:ext uri="{BB962C8B-B14F-4D97-AF65-F5344CB8AC3E}">
        <p14:creationId xmlns:p14="http://schemas.microsoft.com/office/powerpoint/2010/main" val="42698336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9FCD9D6-5459-4A3E-ADE8-7FE1358AC201}"/>
              </a:ext>
            </a:extLst>
          </p:cNvPr>
          <p:cNvSpPr>
            <a:spLocks noGrp="1"/>
          </p:cNvSpPr>
          <p:nvPr>
            <p:ph type="sldNum" sz="quarter" idx="12"/>
          </p:nvPr>
        </p:nvSpPr>
        <p:spPr/>
        <p:txBody>
          <a:bodyPr/>
          <a:lstStyle/>
          <a:p>
            <a:fld id="{C60C2248-B95D-984B-A0F4-42B9A4652AA7}" type="slidenum">
              <a:rPr lang="en-US" smtClean="0"/>
              <a:pPr/>
              <a:t>7</a:t>
            </a:fld>
            <a:endParaRPr lang="en-US" dirty="0"/>
          </a:p>
        </p:txBody>
      </p:sp>
      <p:sp>
        <p:nvSpPr>
          <p:cNvPr id="10" name="Text Placeholder 9"/>
          <p:cNvSpPr>
            <a:spLocks noGrp="1"/>
          </p:cNvSpPr>
          <p:nvPr>
            <p:ph type="body" sz="quarter" idx="13"/>
          </p:nvPr>
        </p:nvSpPr>
        <p:spPr>
          <a:xfrm>
            <a:off x="389326" y="1142042"/>
            <a:ext cx="8341718" cy="662895"/>
          </a:xfrm>
        </p:spPr>
        <p:txBody>
          <a:bodyPr>
            <a:noAutofit/>
          </a:bodyPr>
          <a:lstStyle/>
          <a:p>
            <a:r>
              <a:rPr lang="en-US" sz="2800" dirty="0"/>
              <a:t>Sports Betting in the US Market </a:t>
            </a:r>
          </a:p>
        </p:txBody>
      </p:sp>
      <p:sp>
        <p:nvSpPr>
          <p:cNvPr id="5" name="Rectangle 4"/>
          <p:cNvSpPr/>
          <p:nvPr/>
        </p:nvSpPr>
        <p:spPr>
          <a:xfrm>
            <a:off x="286088" y="2042288"/>
            <a:ext cx="8341718" cy="3016210"/>
          </a:xfrm>
          <a:prstGeom prst="rect">
            <a:avLst/>
          </a:prstGeom>
        </p:spPr>
        <p:txBody>
          <a:bodyPr wrap="square">
            <a:spAutoFit/>
          </a:bodyPr>
          <a:lstStyle/>
          <a:p>
            <a:pPr>
              <a:spcBef>
                <a:spcPts val="600"/>
              </a:spcBef>
            </a:pPr>
            <a:r>
              <a:rPr lang="en-GB" sz="2000" dirty="0">
                <a:solidFill>
                  <a:schemeClr val="bg1"/>
                </a:solidFill>
              </a:rPr>
              <a:t>Jurisdictions with online/mobile offering that accept both debit &amp; credit cards (NV, NJ, PA, WV, RI, IN, OR)</a:t>
            </a:r>
          </a:p>
          <a:p>
            <a:pPr>
              <a:spcBef>
                <a:spcPts val="600"/>
              </a:spcBef>
            </a:pPr>
            <a:r>
              <a:rPr lang="en-GB" sz="2000" dirty="0">
                <a:solidFill>
                  <a:schemeClr val="bg1"/>
                </a:solidFill>
              </a:rPr>
              <a:t>Frictionless player experience  </a:t>
            </a:r>
          </a:p>
          <a:p>
            <a:pPr>
              <a:spcBef>
                <a:spcPts val="600"/>
              </a:spcBef>
            </a:pPr>
            <a:r>
              <a:rPr lang="en-GB" sz="2000" dirty="0">
                <a:solidFill>
                  <a:schemeClr val="bg1"/>
                </a:solidFill>
              </a:rPr>
              <a:t>Debit vs Credit Mix – 70/30 </a:t>
            </a:r>
          </a:p>
          <a:p>
            <a:pPr>
              <a:spcBef>
                <a:spcPts val="600"/>
              </a:spcBef>
            </a:pPr>
            <a:r>
              <a:rPr lang="en-GB" sz="2000" dirty="0">
                <a:solidFill>
                  <a:schemeClr val="bg1"/>
                </a:solidFill>
              </a:rPr>
              <a:t>$125 vs $180 </a:t>
            </a:r>
            <a:r>
              <a:rPr lang="en-GB" sz="2000" dirty="0" err="1">
                <a:solidFill>
                  <a:schemeClr val="bg1"/>
                </a:solidFill>
              </a:rPr>
              <a:t>avg</a:t>
            </a:r>
            <a:r>
              <a:rPr lang="en-GB" sz="2000" dirty="0">
                <a:solidFill>
                  <a:schemeClr val="bg1"/>
                </a:solidFill>
              </a:rPr>
              <a:t> ticket – debit vs credit</a:t>
            </a:r>
          </a:p>
          <a:p>
            <a:pPr>
              <a:spcBef>
                <a:spcPts val="600"/>
              </a:spcBef>
            </a:pPr>
            <a:r>
              <a:rPr lang="en-GB" sz="2000" dirty="0">
                <a:solidFill>
                  <a:schemeClr val="bg1"/>
                </a:solidFill>
              </a:rPr>
              <a:t>Low Fraud Rates - @25 bps in chargebacks</a:t>
            </a:r>
          </a:p>
          <a:p>
            <a:pPr>
              <a:spcBef>
                <a:spcPts val="600"/>
              </a:spcBef>
            </a:pPr>
            <a:r>
              <a:rPr lang="en-GB" sz="2000" dirty="0">
                <a:solidFill>
                  <a:schemeClr val="bg1"/>
                </a:solidFill>
              </a:rPr>
              <a:t>Discover &amp; American Express have aggressively entered market </a:t>
            </a:r>
          </a:p>
          <a:p>
            <a:pPr>
              <a:spcBef>
                <a:spcPts val="600"/>
              </a:spcBef>
            </a:pPr>
            <a:r>
              <a:rPr lang="en-GB" sz="2000" dirty="0">
                <a:solidFill>
                  <a:schemeClr val="bg1"/>
                </a:solidFill>
              </a:rPr>
              <a:t> </a:t>
            </a:r>
          </a:p>
        </p:txBody>
      </p:sp>
    </p:spTree>
    <p:extLst>
      <p:ext uri="{BB962C8B-B14F-4D97-AF65-F5344CB8AC3E}">
        <p14:creationId xmlns:p14="http://schemas.microsoft.com/office/powerpoint/2010/main" val="162415317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p:cNvSpPr/>
          <p:nvPr/>
        </p:nvSpPr>
        <p:spPr>
          <a:xfrm rot="16200000">
            <a:off x="573119" y="1847740"/>
            <a:ext cx="1542450" cy="1894741"/>
          </a:xfrm>
          <a:prstGeom prst="rect">
            <a:avLst/>
          </a:prstGeom>
          <a:solidFill>
            <a:srgbClr val="A18CDE">
              <a:alpha val="80000"/>
            </a:srgbClr>
          </a:solidFill>
          <a:ln w="12700">
            <a:miter lim="400000"/>
          </a:ln>
        </p:spPr>
        <p:txBody>
          <a:bodyPr lIns="50800" tIns="50800" rIns="50800" bIns="50800" rtlCol="0" anchor="ctr"/>
          <a:lstStyle/>
          <a:p>
            <a:pPr algn="ctr" defTabSz="307181"/>
            <a:endParaRPr lang="en-US" sz="4800" dirty="0" err="1">
              <a:solidFill>
                <a:srgbClr val="FFFFFF"/>
              </a:solidFill>
            </a:endParaRPr>
          </a:p>
        </p:txBody>
      </p:sp>
      <p:sp>
        <p:nvSpPr>
          <p:cNvPr id="509" name="Прямоугольник 508"/>
          <p:cNvSpPr/>
          <p:nvPr/>
        </p:nvSpPr>
        <p:spPr>
          <a:xfrm>
            <a:off x="779107" y="2240461"/>
            <a:ext cx="1129476" cy="394210"/>
          </a:xfrm>
          <a:prstGeom prst="rect">
            <a:avLst/>
          </a:prstGeom>
        </p:spPr>
        <p:txBody>
          <a:bodyPr wrap="none">
            <a:spAutoFit/>
          </a:bodyPr>
          <a:lstStyle/>
          <a:p>
            <a:pPr algn="ctr">
              <a:lnSpc>
                <a:spcPct val="120000"/>
              </a:lnSpc>
            </a:pPr>
            <a:r>
              <a:rPr lang="en-US" b="1" dirty="0">
                <a:solidFill>
                  <a:schemeClr val="bg1"/>
                </a:solidFill>
                <a:latin typeface="+mj-lt"/>
                <a:ea typeface="Roboto Medium" charset="0"/>
                <a:cs typeface="Roboto Medium" charset="0"/>
              </a:rPr>
              <a:t>Visibility</a:t>
            </a:r>
            <a:endParaRPr lang="ru-RU" b="1" dirty="0">
              <a:solidFill>
                <a:schemeClr val="bg1"/>
              </a:solidFill>
              <a:latin typeface="+mj-lt"/>
              <a:ea typeface="Roboto Medium" charset="0"/>
              <a:cs typeface="Roboto Medium" charset="0"/>
            </a:endParaRPr>
          </a:p>
        </p:txBody>
      </p:sp>
      <p:sp>
        <p:nvSpPr>
          <p:cNvPr id="75" name="Текст 3"/>
          <p:cNvSpPr>
            <a:spLocks noGrp="1"/>
          </p:cNvSpPr>
          <p:nvPr>
            <p:ph type="body" sz="quarter" idx="14"/>
          </p:nvPr>
        </p:nvSpPr>
        <p:spPr>
          <a:xfrm>
            <a:off x="431196" y="1020387"/>
            <a:ext cx="6498909" cy="338286"/>
          </a:xfrm>
          <a:prstGeom prst="rect">
            <a:avLst/>
          </a:prstGeom>
        </p:spPr>
        <p:txBody>
          <a:bodyPr>
            <a:normAutofit/>
          </a:bodyPr>
          <a:lstStyle/>
          <a:p>
            <a:pPr marL="0" indent="0">
              <a:buNone/>
            </a:pPr>
            <a:r>
              <a:rPr lang="en-US" sz="1400" b="1" dirty="0">
                <a:solidFill>
                  <a:schemeClr val="tx1"/>
                </a:solidFill>
                <a:ea typeface="+mn-ea"/>
                <a:cs typeface="+mn-cs"/>
              </a:rPr>
              <a:t>Electronic payments provide true insights into actual player behavior</a:t>
            </a:r>
          </a:p>
        </p:txBody>
      </p:sp>
      <p:sp>
        <p:nvSpPr>
          <p:cNvPr id="2" name="Title 1"/>
          <p:cNvSpPr>
            <a:spLocks noGrp="1"/>
          </p:cNvSpPr>
          <p:nvPr>
            <p:ph type="title"/>
          </p:nvPr>
        </p:nvSpPr>
        <p:spPr/>
        <p:txBody>
          <a:bodyPr/>
          <a:lstStyle/>
          <a:p>
            <a:r>
              <a:rPr lang="en-US" sz="2600" dirty="0">
                <a:solidFill>
                  <a:schemeClr val="tx1"/>
                </a:solidFill>
              </a:rPr>
              <a:t>RESPONSIBLE GAMING</a:t>
            </a:r>
          </a:p>
        </p:txBody>
      </p:sp>
      <p:sp>
        <p:nvSpPr>
          <p:cNvPr id="32" name="Прямоугольник 508"/>
          <p:cNvSpPr/>
          <p:nvPr/>
        </p:nvSpPr>
        <p:spPr>
          <a:xfrm>
            <a:off x="451038" y="2795111"/>
            <a:ext cx="1786612" cy="387798"/>
          </a:xfrm>
          <a:prstGeom prst="rect">
            <a:avLst/>
          </a:prstGeom>
        </p:spPr>
        <p:txBody>
          <a:bodyPr wrap="square">
            <a:spAutoFit/>
          </a:bodyPr>
          <a:lstStyle/>
          <a:p>
            <a:pPr algn="ctr">
              <a:lnSpc>
                <a:spcPct val="120000"/>
              </a:lnSpc>
            </a:pPr>
            <a:r>
              <a:rPr lang="en-US" sz="1600" dirty="0">
                <a:solidFill>
                  <a:schemeClr val="bg1"/>
                </a:solidFill>
                <a:latin typeface="+mj-lt"/>
                <a:ea typeface="Roboto Medium" charset="0"/>
                <a:cs typeface="Roboto Medium" charset="0"/>
              </a:rPr>
              <a:t>Player behavior</a:t>
            </a:r>
            <a:endParaRPr lang="ru-RU" sz="1600" dirty="0">
              <a:solidFill>
                <a:schemeClr val="bg1"/>
              </a:solidFill>
              <a:latin typeface="+mj-lt"/>
              <a:ea typeface="Roboto Medium" charset="0"/>
              <a:cs typeface="Roboto Medium" charset="0"/>
            </a:endParaRPr>
          </a:p>
        </p:txBody>
      </p:sp>
      <p:sp>
        <p:nvSpPr>
          <p:cNvPr id="33" name="Rectangle 32"/>
          <p:cNvSpPr/>
          <p:nvPr/>
        </p:nvSpPr>
        <p:spPr>
          <a:xfrm rot="16200000">
            <a:off x="2697058" y="1793147"/>
            <a:ext cx="1542450" cy="2003927"/>
          </a:xfrm>
          <a:prstGeom prst="rect">
            <a:avLst/>
          </a:prstGeom>
          <a:solidFill>
            <a:srgbClr val="015B7E">
              <a:alpha val="80000"/>
            </a:srgbClr>
          </a:solidFill>
          <a:ln w="12700">
            <a:miter lim="400000"/>
          </a:ln>
        </p:spPr>
        <p:txBody>
          <a:bodyPr lIns="50800" tIns="50800" rIns="50800" bIns="50800" rtlCol="0" anchor="ctr"/>
          <a:lstStyle/>
          <a:p>
            <a:pPr algn="ctr" defTabSz="307181"/>
            <a:endParaRPr lang="en-US" sz="4800" dirty="0" err="1">
              <a:solidFill>
                <a:srgbClr val="FFFFFF"/>
              </a:solidFill>
            </a:endParaRPr>
          </a:p>
        </p:txBody>
      </p:sp>
      <p:sp>
        <p:nvSpPr>
          <p:cNvPr id="34" name="Прямоугольник 508"/>
          <p:cNvSpPr/>
          <p:nvPr/>
        </p:nvSpPr>
        <p:spPr>
          <a:xfrm>
            <a:off x="2527087" y="2240461"/>
            <a:ext cx="1851789" cy="394210"/>
          </a:xfrm>
          <a:prstGeom prst="rect">
            <a:avLst/>
          </a:prstGeom>
        </p:spPr>
        <p:txBody>
          <a:bodyPr wrap="none">
            <a:spAutoFit/>
          </a:bodyPr>
          <a:lstStyle/>
          <a:p>
            <a:pPr algn="ctr">
              <a:lnSpc>
                <a:spcPct val="120000"/>
              </a:lnSpc>
            </a:pPr>
            <a:r>
              <a:rPr lang="en-US" b="1" dirty="0">
                <a:solidFill>
                  <a:schemeClr val="bg1"/>
                </a:solidFill>
                <a:latin typeface="+mj-lt"/>
                <a:ea typeface="Roboto Medium" charset="0"/>
                <a:cs typeface="Roboto Medium" charset="0"/>
              </a:rPr>
              <a:t>Identity control</a:t>
            </a:r>
            <a:endParaRPr lang="ru-RU" b="1" dirty="0">
              <a:solidFill>
                <a:schemeClr val="bg1"/>
              </a:solidFill>
              <a:latin typeface="+mj-lt"/>
              <a:ea typeface="Roboto Medium" charset="0"/>
              <a:cs typeface="Roboto Medium" charset="0"/>
            </a:endParaRPr>
          </a:p>
        </p:txBody>
      </p:sp>
      <p:sp>
        <p:nvSpPr>
          <p:cNvPr id="36" name="Rectangle 35"/>
          <p:cNvSpPr/>
          <p:nvPr/>
        </p:nvSpPr>
        <p:spPr>
          <a:xfrm rot="16200000">
            <a:off x="4862137" y="1793147"/>
            <a:ext cx="1542450" cy="2003927"/>
          </a:xfrm>
          <a:prstGeom prst="rect">
            <a:avLst/>
          </a:prstGeom>
          <a:solidFill>
            <a:srgbClr val="4BCD3E">
              <a:alpha val="80000"/>
            </a:srgbClr>
          </a:solidFill>
          <a:ln w="12700">
            <a:miter lim="400000"/>
          </a:ln>
        </p:spPr>
        <p:txBody>
          <a:bodyPr lIns="50800" tIns="50800" rIns="50800" bIns="50800" rtlCol="0" anchor="ctr"/>
          <a:lstStyle/>
          <a:p>
            <a:pPr algn="ctr" defTabSz="307181"/>
            <a:endParaRPr lang="en-US" sz="4800" dirty="0" err="1">
              <a:solidFill>
                <a:srgbClr val="FFFFFF"/>
              </a:solidFill>
            </a:endParaRPr>
          </a:p>
        </p:txBody>
      </p:sp>
      <p:sp>
        <p:nvSpPr>
          <p:cNvPr id="37" name="Прямоугольник 508"/>
          <p:cNvSpPr/>
          <p:nvPr/>
        </p:nvSpPr>
        <p:spPr>
          <a:xfrm>
            <a:off x="4713878" y="2240461"/>
            <a:ext cx="1838965" cy="394210"/>
          </a:xfrm>
          <a:prstGeom prst="rect">
            <a:avLst/>
          </a:prstGeom>
        </p:spPr>
        <p:txBody>
          <a:bodyPr wrap="none">
            <a:spAutoFit/>
          </a:bodyPr>
          <a:lstStyle/>
          <a:p>
            <a:pPr algn="ctr">
              <a:lnSpc>
                <a:spcPct val="120000"/>
              </a:lnSpc>
            </a:pPr>
            <a:r>
              <a:rPr lang="en-US" b="1" dirty="0">
                <a:solidFill>
                  <a:schemeClr val="bg1"/>
                </a:solidFill>
                <a:latin typeface="+mj-lt"/>
                <a:ea typeface="Roboto Medium" charset="0"/>
                <a:cs typeface="Roboto Medium" charset="0"/>
              </a:rPr>
              <a:t>Issuer controls</a:t>
            </a:r>
            <a:endParaRPr lang="ru-RU" b="1" dirty="0">
              <a:solidFill>
                <a:schemeClr val="bg1"/>
              </a:solidFill>
              <a:latin typeface="+mj-lt"/>
              <a:ea typeface="Roboto Medium" charset="0"/>
              <a:cs typeface="Roboto Medium" charset="0"/>
            </a:endParaRPr>
          </a:p>
        </p:txBody>
      </p:sp>
      <p:sp>
        <p:nvSpPr>
          <p:cNvPr id="38" name="Прямоугольник 508"/>
          <p:cNvSpPr/>
          <p:nvPr/>
        </p:nvSpPr>
        <p:spPr>
          <a:xfrm>
            <a:off x="4614801" y="2793928"/>
            <a:ext cx="2037120" cy="656077"/>
          </a:xfrm>
          <a:prstGeom prst="rect">
            <a:avLst/>
          </a:prstGeom>
        </p:spPr>
        <p:txBody>
          <a:bodyPr wrap="square">
            <a:spAutoFit/>
          </a:bodyPr>
          <a:lstStyle/>
          <a:p>
            <a:pPr algn="ctr">
              <a:lnSpc>
                <a:spcPct val="120000"/>
              </a:lnSpc>
            </a:pPr>
            <a:r>
              <a:rPr lang="en-US" sz="1600" dirty="0">
                <a:solidFill>
                  <a:schemeClr val="bg1"/>
                </a:solidFill>
                <a:latin typeface="+mj-lt"/>
                <a:ea typeface="Roboto Medium" charset="0"/>
                <a:cs typeface="Roboto Medium" charset="0"/>
              </a:rPr>
              <a:t>Available balance/credit risk</a:t>
            </a:r>
            <a:endParaRPr lang="ru-RU" sz="1600" dirty="0">
              <a:solidFill>
                <a:schemeClr val="bg1"/>
              </a:solidFill>
              <a:latin typeface="+mj-lt"/>
              <a:ea typeface="Roboto Medium" charset="0"/>
              <a:cs typeface="Roboto Medium" charset="0"/>
            </a:endParaRPr>
          </a:p>
        </p:txBody>
      </p:sp>
      <p:sp>
        <p:nvSpPr>
          <p:cNvPr id="39" name="Rectangle 38"/>
          <p:cNvSpPr/>
          <p:nvPr/>
        </p:nvSpPr>
        <p:spPr>
          <a:xfrm rot="16200000">
            <a:off x="7027214" y="1793147"/>
            <a:ext cx="1542450" cy="2003927"/>
          </a:xfrm>
          <a:prstGeom prst="rect">
            <a:avLst/>
          </a:prstGeom>
          <a:solidFill>
            <a:srgbClr val="4C12A1">
              <a:alpha val="80000"/>
            </a:srgbClr>
          </a:solidFill>
          <a:ln w="12700">
            <a:miter lim="400000"/>
          </a:ln>
        </p:spPr>
        <p:txBody>
          <a:bodyPr lIns="50800" tIns="50800" rIns="50800" bIns="50800" rtlCol="0" anchor="ctr"/>
          <a:lstStyle/>
          <a:p>
            <a:pPr algn="ctr" defTabSz="307181"/>
            <a:endParaRPr lang="en-US" sz="4800" dirty="0" err="1">
              <a:solidFill>
                <a:srgbClr val="FFFFFF"/>
              </a:solidFill>
            </a:endParaRPr>
          </a:p>
        </p:txBody>
      </p:sp>
      <p:sp>
        <p:nvSpPr>
          <p:cNvPr id="40" name="Прямоугольник 508"/>
          <p:cNvSpPr/>
          <p:nvPr/>
        </p:nvSpPr>
        <p:spPr>
          <a:xfrm>
            <a:off x="7161081" y="2240461"/>
            <a:ext cx="1274708" cy="394210"/>
          </a:xfrm>
          <a:prstGeom prst="rect">
            <a:avLst/>
          </a:prstGeom>
        </p:spPr>
        <p:txBody>
          <a:bodyPr wrap="none">
            <a:spAutoFit/>
          </a:bodyPr>
          <a:lstStyle/>
          <a:p>
            <a:pPr algn="ctr">
              <a:lnSpc>
                <a:spcPct val="120000"/>
              </a:lnSpc>
            </a:pPr>
            <a:r>
              <a:rPr lang="en-US" b="1" dirty="0">
                <a:solidFill>
                  <a:schemeClr val="bg1"/>
                </a:solidFill>
                <a:latin typeface="+mj-lt"/>
                <a:ea typeface="Roboto Medium" charset="0"/>
                <a:cs typeface="Roboto Medium" charset="0"/>
              </a:rPr>
              <a:t>Reporting</a:t>
            </a:r>
            <a:endParaRPr lang="ru-RU" b="1" dirty="0">
              <a:solidFill>
                <a:schemeClr val="bg1"/>
              </a:solidFill>
              <a:latin typeface="+mj-lt"/>
              <a:ea typeface="Roboto Medium" charset="0"/>
              <a:cs typeface="Roboto Medium" charset="0"/>
            </a:endParaRPr>
          </a:p>
        </p:txBody>
      </p:sp>
      <p:sp>
        <p:nvSpPr>
          <p:cNvPr id="41" name="Прямоугольник 508"/>
          <p:cNvSpPr/>
          <p:nvPr/>
        </p:nvSpPr>
        <p:spPr>
          <a:xfrm>
            <a:off x="6796475" y="2672279"/>
            <a:ext cx="2003928" cy="867930"/>
          </a:xfrm>
          <a:prstGeom prst="rect">
            <a:avLst/>
          </a:prstGeom>
        </p:spPr>
        <p:txBody>
          <a:bodyPr wrap="square">
            <a:spAutoFit/>
          </a:bodyPr>
          <a:lstStyle/>
          <a:p>
            <a:pPr algn="ctr">
              <a:lnSpc>
                <a:spcPct val="120000"/>
              </a:lnSpc>
            </a:pPr>
            <a:r>
              <a:rPr lang="en-US" sz="1400" dirty="0">
                <a:solidFill>
                  <a:schemeClr val="bg1"/>
                </a:solidFill>
                <a:latin typeface="+mj-lt"/>
                <a:ea typeface="Roboto Medium" charset="0"/>
                <a:cs typeface="Roboto Medium" charset="0"/>
              </a:rPr>
              <a:t>Actual experience/player profiles</a:t>
            </a:r>
            <a:endParaRPr lang="ru-RU" sz="1400" dirty="0">
              <a:solidFill>
                <a:schemeClr val="bg1"/>
              </a:solidFill>
              <a:latin typeface="+mj-lt"/>
              <a:ea typeface="Roboto Medium" charset="0"/>
              <a:cs typeface="Roboto Medium" charset="0"/>
            </a:endParaRPr>
          </a:p>
        </p:txBody>
      </p:sp>
      <p:sp>
        <p:nvSpPr>
          <p:cNvPr id="35" name="Прямоугольник 508"/>
          <p:cNvSpPr/>
          <p:nvPr/>
        </p:nvSpPr>
        <p:spPr>
          <a:xfrm>
            <a:off x="2443975" y="2781015"/>
            <a:ext cx="2018012" cy="656077"/>
          </a:xfrm>
          <a:prstGeom prst="rect">
            <a:avLst/>
          </a:prstGeom>
        </p:spPr>
        <p:txBody>
          <a:bodyPr wrap="square">
            <a:spAutoFit/>
          </a:bodyPr>
          <a:lstStyle/>
          <a:p>
            <a:pPr algn="ctr">
              <a:lnSpc>
                <a:spcPct val="120000"/>
              </a:lnSpc>
            </a:pPr>
            <a:r>
              <a:rPr lang="en-US" sz="1600" dirty="0">
                <a:solidFill>
                  <a:schemeClr val="bg1"/>
                </a:solidFill>
                <a:latin typeface="+mj-lt"/>
                <a:ea typeface="Roboto Medium" charset="0"/>
                <a:cs typeface="Roboto Medium" charset="0"/>
              </a:rPr>
              <a:t>Credit vs Debit spend</a:t>
            </a:r>
            <a:endParaRPr lang="ru-RU" sz="1600" dirty="0">
              <a:solidFill>
                <a:schemeClr val="bg1"/>
              </a:solidFill>
              <a:latin typeface="+mj-lt"/>
              <a:ea typeface="Roboto Medium" charset="0"/>
              <a:cs typeface="Roboto Medium" charset="0"/>
            </a:endParaRPr>
          </a:p>
        </p:txBody>
      </p:sp>
    </p:spTree>
    <p:extLst>
      <p:ext uri="{BB962C8B-B14F-4D97-AF65-F5344CB8AC3E}">
        <p14:creationId xmlns:p14="http://schemas.microsoft.com/office/powerpoint/2010/main" val="1946887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9"/>
                                        </p:tgtEl>
                                        <p:attrNameLst>
                                          <p:attrName>style.visibility</p:attrName>
                                        </p:attrNameLst>
                                      </p:cBhvr>
                                      <p:to>
                                        <p:strVal val="visible"/>
                                      </p:to>
                                    </p:set>
                                    <p:animEffect transition="in" filter="fade">
                                      <p:cBhvr>
                                        <p:cTn id="10" dur="500"/>
                                        <p:tgtEl>
                                          <p:spTgt spid="5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par>
                          <p:cTn id="14" fill="hold">
                            <p:stCondLst>
                              <p:cond delay="500"/>
                            </p:stCondLst>
                            <p:childTnLst>
                              <p:par>
                                <p:cTn id="15" presetID="10" presetClass="entr" presetSubtype="0" fill="hold" grpId="0" nodeType="after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1500"/>
                            </p:stCondLst>
                            <p:childTnLst>
                              <p:par>
                                <p:cTn id="25" presetID="10" presetClass="entr" presetSubtype="0" fill="hold" grpId="0" nodeType="afterEffect">
                                  <p:stCondLst>
                                    <p:cond delay="5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2500"/>
                            </p:stCondLst>
                            <p:childTnLst>
                              <p:par>
                                <p:cTn id="35" presetID="10" presetClass="entr" presetSubtype="0" fill="hold" grpId="0" nodeType="afterEffect">
                                  <p:stCondLst>
                                    <p:cond delay="50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509" grpId="0"/>
      <p:bldP spid="32" grpId="0"/>
      <p:bldP spid="33" grpId="0" animBg="1"/>
      <p:bldP spid="34" grpId="0"/>
      <p:bldP spid="36" grpId="0" animBg="1"/>
      <p:bldP spid="37" grpId="0"/>
      <p:bldP spid="38" grpId="0"/>
      <p:bldP spid="39" grpId="0" animBg="1"/>
      <p:bldP spid="40" grpId="0"/>
      <p:bldP spid="41"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xmlns="" id="{6281D480-BF50-4CA7-AF95-8C46242CC065}"/>
              </a:ext>
            </a:extLst>
          </p:cNvPr>
          <p:cNvSpPr txBox="1">
            <a:spLocks/>
          </p:cNvSpPr>
          <p:nvPr/>
        </p:nvSpPr>
        <p:spPr>
          <a:xfrm>
            <a:off x="4629150" y="3589160"/>
            <a:ext cx="3887391" cy="29640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050" b="0" i="0" kern="1200" dirty="0">
                <a:solidFill>
                  <a:schemeClr val="tx2"/>
                </a:solidFill>
                <a:latin typeface="Quatro Worldpay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b="0" i="0" kern="1200" dirty="0">
                <a:solidFill>
                  <a:schemeClr val="tx2"/>
                </a:solidFill>
                <a:latin typeface="Quatro Worldpay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b="0" i="0" kern="1200" dirty="0">
                <a:solidFill>
                  <a:schemeClr val="tx2"/>
                </a:solidFill>
                <a:latin typeface="Quatro Worldpay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000" b="0" i="0" kern="1200" dirty="0">
                <a:solidFill>
                  <a:schemeClr val="tx2"/>
                </a:solidFill>
                <a:latin typeface="Quatro Worldpay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2000" b="0" i="0" kern="1200" dirty="0">
                <a:solidFill>
                  <a:schemeClr val="tx2"/>
                </a:solidFill>
                <a:latin typeface="Quatro Worldpay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b="1" dirty="0">
              <a:solidFill>
                <a:schemeClr val="bg1"/>
              </a:solidFill>
              <a:latin typeface="+mj-lt"/>
            </a:endParaRPr>
          </a:p>
        </p:txBody>
      </p:sp>
      <p:sp>
        <p:nvSpPr>
          <p:cNvPr id="5" name="Content Placeholder 9">
            <a:extLst>
              <a:ext uri="{FF2B5EF4-FFF2-40B4-BE49-F238E27FC236}">
                <a16:creationId xmlns:a16="http://schemas.microsoft.com/office/drawing/2014/main" xmlns="" id="{40AE016F-873A-4D07-8CC8-587397E32079}"/>
              </a:ext>
            </a:extLst>
          </p:cNvPr>
          <p:cNvSpPr txBox="1">
            <a:spLocks/>
          </p:cNvSpPr>
          <p:nvPr/>
        </p:nvSpPr>
        <p:spPr>
          <a:xfrm>
            <a:off x="4629150" y="3976654"/>
            <a:ext cx="3887391" cy="6582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050" b="0" i="0" kern="1200" dirty="0">
                <a:solidFill>
                  <a:schemeClr val="tx2"/>
                </a:solidFill>
                <a:latin typeface="Quatro Worldpay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b="0" i="0" kern="1200" dirty="0">
                <a:solidFill>
                  <a:schemeClr val="tx2"/>
                </a:solidFill>
                <a:latin typeface="Quatro Worldpay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b="0" i="0" kern="1200" dirty="0">
                <a:solidFill>
                  <a:schemeClr val="tx2"/>
                </a:solidFill>
                <a:latin typeface="Quatro Worldpay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000" b="0" i="0" kern="1200" dirty="0">
                <a:solidFill>
                  <a:schemeClr val="tx2"/>
                </a:solidFill>
                <a:latin typeface="Quatro Worldpay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2000" b="0" i="0" kern="1200" dirty="0">
                <a:solidFill>
                  <a:schemeClr val="tx2"/>
                </a:solidFill>
                <a:latin typeface="Quatro Worldpay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100" dirty="0">
              <a:solidFill>
                <a:schemeClr val="bg1"/>
              </a:solidFill>
              <a:latin typeface="+mj-lt"/>
            </a:endParaRPr>
          </a:p>
        </p:txBody>
      </p:sp>
    </p:spTree>
    <p:extLst>
      <p:ext uri="{BB962C8B-B14F-4D97-AF65-F5344CB8AC3E}">
        <p14:creationId xmlns:p14="http://schemas.microsoft.com/office/powerpoint/2010/main" val="210223239"/>
      </p:ext>
    </p:extLst>
  </p:cSld>
  <p:clrMapOvr>
    <a:masterClrMapping/>
  </p:clrMapOvr>
  <p:transition spd="slow">
    <p:push dir="u"/>
  </p:transition>
</p:sld>
</file>

<file path=ppt/theme/theme1.xml><?xml version="1.0" encoding="utf-8"?>
<a:theme xmlns:a="http://schemas.openxmlformats.org/drawingml/2006/main" name="FIS">
  <a:themeElements>
    <a:clrScheme name="FIS 2019a">
      <a:dk1>
        <a:srgbClr val="000000"/>
      </a:dk1>
      <a:lt1>
        <a:srgbClr val="FFFFFF"/>
      </a:lt1>
      <a:dk2>
        <a:srgbClr val="012834"/>
      </a:dk2>
      <a:lt2>
        <a:srgbClr val="E8DBCB"/>
      </a:lt2>
      <a:accent1>
        <a:srgbClr val="4BCD3E"/>
      </a:accent1>
      <a:accent2>
        <a:srgbClr val="015B7E"/>
      </a:accent2>
      <a:accent3>
        <a:srgbClr val="3BCFF0"/>
      </a:accent3>
      <a:accent4>
        <a:srgbClr val="285BC5"/>
      </a:accent4>
      <a:accent5>
        <a:srgbClr val="A18CDE"/>
      </a:accent5>
      <a:accent6>
        <a:srgbClr val="4C12A1"/>
      </a:accent6>
      <a:hlink>
        <a:srgbClr val="285BC5"/>
      </a:hlink>
      <a:folHlink>
        <a:srgbClr val="3BCF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36000" tIns="36000" rIns="36000" bIns="36000" rtlCol="0" anchor="ctr"/>
      <a:lstStyle>
        <a:defPPr algn="ctr">
          <a:defRPr sz="1600" b="1" dirty="0" err="1" smtClean="0"/>
        </a:defPPr>
      </a:lstStyle>
      <a:style>
        <a:lnRef idx="1">
          <a:schemeClr val="accent1"/>
        </a:lnRef>
        <a:fillRef idx="3">
          <a:schemeClr val="accent1"/>
        </a:fillRef>
        <a:effectRef idx="2">
          <a:schemeClr val="accent1"/>
        </a:effectRef>
        <a:fontRef idx="minor">
          <a:schemeClr val="lt1"/>
        </a:fontRef>
      </a:style>
    </a:spDef>
    <a:lnDef>
      <a:spPr>
        <a:ln w="9525">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36000" tIns="36000" rIns="36000" bIns="36000" rtlCol="0">
        <a:spAutoFit/>
      </a:bodyPr>
      <a:lstStyle>
        <a:defPPr>
          <a:defRPr sz="1600" dirty="0" err="1" smtClean="0"/>
        </a:defPPr>
      </a:lstStyle>
    </a:txDef>
  </a:objectDefaults>
  <a:extraClrSchemeLst/>
  <a:extLst>
    <a:ext uri="{05A4C25C-085E-4340-85A3-A5531E510DB2}">
      <thm15:themeFamily xmlns:thm15="http://schemas.microsoft.com/office/thememl/2012/main" name="FIS 16x9 Presentation and Toolkit" id="{A498F7AC-CC8D-470A-92EF-D9E44327337F}" vid="{973AFD46-9208-48FE-83D3-12A733968885}"/>
    </a:ext>
  </a:extLst>
</a:theme>
</file>

<file path=ppt/theme/theme2.xml><?xml version="1.0" encoding="utf-8"?>
<a:theme xmlns:a="http://schemas.openxmlformats.org/drawingml/2006/main" name="1_FIS">
  <a:themeElements>
    <a:clrScheme name="FIS 2019a">
      <a:dk1>
        <a:srgbClr val="000000"/>
      </a:dk1>
      <a:lt1>
        <a:srgbClr val="FFFFFF"/>
      </a:lt1>
      <a:dk2>
        <a:srgbClr val="012834"/>
      </a:dk2>
      <a:lt2>
        <a:srgbClr val="E8DBCB"/>
      </a:lt2>
      <a:accent1>
        <a:srgbClr val="4BCD3E"/>
      </a:accent1>
      <a:accent2>
        <a:srgbClr val="015B7E"/>
      </a:accent2>
      <a:accent3>
        <a:srgbClr val="3BCFF0"/>
      </a:accent3>
      <a:accent4>
        <a:srgbClr val="285BC5"/>
      </a:accent4>
      <a:accent5>
        <a:srgbClr val="A18CDE"/>
      </a:accent5>
      <a:accent6>
        <a:srgbClr val="4C12A1"/>
      </a:accent6>
      <a:hlink>
        <a:srgbClr val="285BC5"/>
      </a:hlink>
      <a:folHlink>
        <a:srgbClr val="3BCF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36000" tIns="36000" rIns="36000" bIns="36000" rtlCol="0" anchor="ctr"/>
      <a:lstStyle>
        <a:defPPr algn="ctr">
          <a:defRPr sz="1600" b="1" dirty="0" err="1" smtClean="0"/>
        </a:defPPr>
      </a:lstStyle>
      <a:style>
        <a:lnRef idx="1">
          <a:schemeClr val="accent1"/>
        </a:lnRef>
        <a:fillRef idx="3">
          <a:schemeClr val="accent1"/>
        </a:fillRef>
        <a:effectRef idx="2">
          <a:schemeClr val="accent1"/>
        </a:effectRef>
        <a:fontRef idx="minor">
          <a:schemeClr val="lt1"/>
        </a:fontRef>
      </a:style>
    </a:spDef>
    <a:lnDef>
      <a:spPr>
        <a:ln w="9525">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36000" tIns="36000" rIns="36000" bIns="36000" rtlCol="0">
        <a:spAutoFit/>
      </a:bodyPr>
      <a:lstStyle>
        <a:defPPr>
          <a:defRPr sz="1600" dirty="0" err="1" smtClean="0"/>
        </a:defPPr>
      </a:lstStyle>
    </a:txDef>
  </a:objectDefaults>
  <a:extraClrSchemeLst/>
  <a:extLst>
    <a:ext uri="{05A4C25C-085E-4340-85A3-A5531E510DB2}">
      <thm15:themeFamily xmlns:thm15="http://schemas.microsoft.com/office/thememl/2012/main" name="FIS 16x9 Presentation and Toolkit" id="{A498F7AC-CC8D-470A-92EF-D9E44327337F}" vid="{973AFD46-9208-48FE-83D3-12A733968885}"/>
    </a:ext>
  </a:extLst>
</a:theme>
</file>

<file path=ppt/theme/theme3.xml><?xml version="1.0" encoding="utf-8"?>
<a:theme xmlns:a="http://schemas.openxmlformats.org/drawingml/2006/main" name="3_FIS">
  <a:themeElements>
    <a:clrScheme name="FIS 2019a">
      <a:dk1>
        <a:srgbClr val="000000"/>
      </a:dk1>
      <a:lt1>
        <a:srgbClr val="FFFFFF"/>
      </a:lt1>
      <a:dk2>
        <a:srgbClr val="012834"/>
      </a:dk2>
      <a:lt2>
        <a:srgbClr val="E8DBCB"/>
      </a:lt2>
      <a:accent1>
        <a:srgbClr val="4BCD3E"/>
      </a:accent1>
      <a:accent2>
        <a:srgbClr val="015B7E"/>
      </a:accent2>
      <a:accent3>
        <a:srgbClr val="3BCFF0"/>
      </a:accent3>
      <a:accent4>
        <a:srgbClr val="285BC5"/>
      </a:accent4>
      <a:accent5>
        <a:srgbClr val="A18CDE"/>
      </a:accent5>
      <a:accent6>
        <a:srgbClr val="4C12A1"/>
      </a:accent6>
      <a:hlink>
        <a:srgbClr val="285BC5"/>
      </a:hlink>
      <a:folHlink>
        <a:srgbClr val="3BCF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36000" tIns="36000" rIns="36000" bIns="36000" rtlCol="0" anchor="ctr"/>
      <a:lstStyle>
        <a:defPPr algn="ctr">
          <a:defRPr sz="1600" b="1" dirty="0" err="1" smtClean="0"/>
        </a:defPPr>
      </a:lstStyle>
      <a:style>
        <a:lnRef idx="1">
          <a:schemeClr val="accent1"/>
        </a:lnRef>
        <a:fillRef idx="3">
          <a:schemeClr val="accent1"/>
        </a:fillRef>
        <a:effectRef idx="2">
          <a:schemeClr val="accent1"/>
        </a:effectRef>
        <a:fontRef idx="minor">
          <a:schemeClr val="lt1"/>
        </a:fontRef>
      </a:style>
    </a:spDef>
    <a:lnDef>
      <a:spPr>
        <a:ln w="9525">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36000" tIns="36000" rIns="36000" bIns="36000" rtlCol="0">
        <a:spAutoFit/>
      </a:bodyPr>
      <a:lstStyle>
        <a:defPPr>
          <a:defRPr sz="1600" dirty="0" err="1" smtClean="0"/>
        </a:defPPr>
      </a:lstStyle>
    </a:txDef>
  </a:objectDefaults>
  <a:extraClrSchemeLst/>
  <a:extLst>
    <a:ext uri="{05A4C25C-085E-4340-85A3-A5531E510DB2}">
      <thm15:themeFamily xmlns:thm15="http://schemas.microsoft.com/office/thememl/2012/main" name="FIS 16x9 Presentation and Toolkit" id="{A498F7AC-CC8D-470A-92EF-D9E44327337F}" vid="{973AFD46-9208-48FE-83D3-12A733968885}"/>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Words>688</Words>
  <PresentationFormat>On-screen Show (16:9)</PresentationFormat>
  <Paragraphs>97</Paragraphs>
  <Slides>9</Slides>
  <Notes>3</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9</vt:i4>
      </vt:variant>
    </vt:vector>
  </HeadingPairs>
  <TitlesOfParts>
    <vt:vector size="26" baseType="lpstr">
      <vt:lpstr>ＭＳ Ｐゴシック</vt:lpstr>
      <vt:lpstr>Arial</vt:lpstr>
      <vt:lpstr>Arial Black</vt:lpstr>
      <vt:lpstr>Calibri</vt:lpstr>
      <vt:lpstr>Foundry Context Demi</vt:lpstr>
      <vt:lpstr>Foundry Context Regular</vt:lpstr>
      <vt:lpstr>Lucida Grande</vt:lpstr>
      <vt:lpstr>Quatro Worldpay</vt:lpstr>
      <vt:lpstr>Roboto Black</vt:lpstr>
      <vt:lpstr>Roboto Light</vt:lpstr>
      <vt:lpstr>Roboto Medium</vt:lpstr>
      <vt:lpstr>STXihei</vt:lpstr>
      <vt:lpstr>Symbol</vt:lpstr>
      <vt:lpstr>Wingdings</vt:lpstr>
      <vt:lpstr>FIS</vt:lpstr>
      <vt:lpstr>1_FIS</vt:lpstr>
      <vt:lpstr>3_FIS</vt:lpstr>
      <vt:lpstr>PowerPoint Presentation</vt:lpstr>
      <vt:lpstr>PowerPoint Presentation</vt:lpstr>
      <vt:lpstr>GLOBAL RESEARCH &amp; EXPERTISE</vt:lpstr>
      <vt:lpstr>PowerPoint Presentation</vt:lpstr>
      <vt:lpstr>PAYMENT ECOSYSTEM</vt:lpstr>
      <vt:lpstr>PowerPoint Presentation</vt:lpstr>
      <vt:lpstr>PowerPoint Presentation</vt:lpstr>
      <vt:lpstr>RESPONSIBLE GAMING</vt:lpstr>
      <vt:lpstr>PowerPoint Presentation</vt:lpstr>
    </vt:vector>
  </TitlesOfParts>
  <LinksUpToDate>false</LinksUpToDate>
  <SharedDoc>false</SharedDoc>
  <HyperlinkBase/>
  <HyperlinksChanged>false</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cp:coreProperties>
</file>