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67" r:id="rId2"/>
    <p:sldId id="270" r:id="rId3"/>
    <p:sldId id="274" r:id="rId4"/>
    <p:sldId id="275" r:id="rId5"/>
    <p:sldId id="276" r:id="rId6"/>
    <p:sldId id="278" r:id="rId7"/>
    <p:sldId id="279" r:id="rId8"/>
    <p:sldId id="280" r:id="rId9"/>
    <p:sldId id="281" r:id="rId10"/>
    <p:sldId id="282"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Lst>
  <p:sldSz cx="9144000" cy="6858000" type="screen4x3"/>
  <p:notesSz cx="7010400" cy="93726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83F"/>
    <a:srgbClr val="DFC499"/>
    <a:srgbClr val="D4B177"/>
    <a:srgbClr val="F0E8D0"/>
    <a:srgbClr val="006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704" autoAdjust="0"/>
  </p:normalViewPr>
  <p:slideViewPr>
    <p:cSldViewPr snapToGrid="0" snapToObjects="1">
      <p:cViewPr>
        <p:scale>
          <a:sx n="90" d="100"/>
          <a:sy n="90" d="100"/>
        </p:scale>
        <p:origin x="-50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4" d="100"/>
          <a:sy n="54" d="100"/>
        </p:scale>
        <p:origin x="-2670" y="-84"/>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3616" tIns="46808" rIns="93616" bIns="4680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8313"/>
          </a:xfrm>
          <a:prstGeom prst="rect">
            <a:avLst/>
          </a:prstGeom>
        </p:spPr>
        <p:txBody>
          <a:bodyPr vert="horz" lIns="93616" tIns="46808" rIns="93616" bIns="46808" rtlCol="0"/>
          <a:lstStyle>
            <a:lvl1pPr algn="r" fontAlgn="auto">
              <a:spcBef>
                <a:spcPts val="0"/>
              </a:spcBef>
              <a:spcAft>
                <a:spcPts val="0"/>
              </a:spcAft>
              <a:defRPr sz="1200">
                <a:latin typeface="+mn-lt"/>
              </a:defRPr>
            </a:lvl1pPr>
          </a:lstStyle>
          <a:p>
            <a:pPr>
              <a:defRPr/>
            </a:pPr>
            <a:fld id="{004F446F-C51B-436C-88CD-3EC6DBE0124F}" type="datetimeFigureOut">
              <a:rPr lang="en-US"/>
              <a:pPr>
                <a:defRPr/>
              </a:pPr>
              <a:t>2/13/2019</a:t>
            </a:fld>
            <a:endParaRPr lang="en-US" dirty="0"/>
          </a:p>
        </p:txBody>
      </p:sp>
      <p:sp>
        <p:nvSpPr>
          <p:cNvPr id="4" name="Footer Placeholder 3"/>
          <p:cNvSpPr>
            <a:spLocks noGrp="1"/>
          </p:cNvSpPr>
          <p:nvPr>
            <p:ph type="ftr" sz="quarter" idx="2"/>
          </p:nvPr>
        </p:nvSpPr>
        <p:spPr>
          <a:xfrm>
            <a:off x="0" y="8902700"/>
            <a:ext cx="3038475" cy="468313"/>
          </a:xfrm>
          <a:prstGeom prst="rect">
            <a:avLst/>
          </a:prstGeom>
        </p:spPr>
        <p:txBody>
          <a:bodyPr vert="horz" lIns="93616" tIns="46808" rIns="93616" bIns="46808"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3616" tIns="46808" rIns="93616" bIns="46808" rtlCol="0" anchor="b"/>
          <a:lstStyle>
            <a:lvl1pPr algn="r" fontAlgn="auto">
              <a:spcBef>
                <a:spcPts val="0"/>
              </a:spcBef>
              <a:spcAft>
                <a:spcPts val="0"/>
              </a:spcAft>
              <a:defRPr sz="1200">
                <a:latin typeface="+mn-lt"/>
              </a:defRPr>
            </a:lvl1pPr>
          </a:lstStyle>
          <a:p>
            <a:pPr>
              <a:defRPr/>
            </a:pPr>
            <a:fld id="{469230E3-2C07-4688-9221-E6562027DAA6}" type="slidenum">
              <a:rPr lang="en-US"/>
              <a:pPr>
                <a:defRPr/>
              </a:pPr>
              <a:t>‹#›</a:t>
            </a:fld>
            <a:endParaRPr lang="en-US" dirty="0"/>
          </a:p>
        </p:txBody>
      </p:sp>
    </p:spTree>
    <p:extLst>
      <p:ext uri="{BB962C8B-B14F-4D97-AF65-F5344CB8AC3E}">
        <p14:creationId xmlns:p14="http://schemas.microsoft.com/office/powerpoint/2010/main" val="34715611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3616" tIns="46808" rIns="93616" bIns="4680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8313"/>
          </a:xfrm>
          <a:prstGeom prst="rect">
            <a:avLst/>
          </a:prstGeom>
        </p:spPr>
        <p:txBody>
          <a:bodyPr vert="horz" lIns="93616" tIns="46808" rIns="93616" bIns="46808" rtlCol="0"/>
          <a:lstStyle>
            <a:lvl1pPr algn="r" fontAlgn="auto">
              <a:spcBef>
                <a:spcPts val="0"/>
              </a:spcBef>
              <a:spcAft>
                <a:spcPts val="0"/>
              </a:spcAft>
              <a:defRPr sz="1200">
                <a:latin typeface="+mn-lt"/>
              </a:defRPr>
            </a:lvl1pPr>
          </a:lstStyle>
          <a:p>
            <a:pPr>
              <a:defRPr/>
            </a:pPr>
            <a:fld id="{16502118-AAA7-43CD-839E-660631DF24D1}" type="datetimeFigureOut">
              <a:rPr lang="en-US"/>
              <a:pPr>
                <a:defRPr/>
              </a:pPr>
              <a:t>2/13/2019</a:t>
            </a:fld>
            <a:endParaRPr lang="en-US" dirty="0"/>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pPr lvl="0"/>
            <a:endParaRPr lang="en-US" noProof="0" dirty="0"/>
          </a:p>
        </p:txBody>
      </p:sp>
      <p:sp>
        <p:nvSpPr>
          <p:cNvPr id="5" name="Notes Placeholder 4"/>
          <p:cNvSpPr>
            <a:spLocks noGrp="1"/>
          </p:cNvSpPr>
          <p:nvPr>
            <p:ph type="body" sz="quarter" idx="3"/>
          </p:nvPr>
        </p:nvSpPr>
        <p:spPr>
          <a:xfrm>
            <a:off x="701675" y="4451350"/>
            <a:ext cx="5607050" cy="4217988"/>
          </a:xfrm>
          <a:prstGeom prst="rect">
            <a:avLst/>
          </a:prstGeom>
        </p:spPr>
        <p:txBody>
          <a:bodyPr vert="horz" lIns="93616" tIns="46808" rIns="93616" bIns="4680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38475" cy="468313"/>
          </a:xfrm>
          <a:prstGeom prst="rect">
            <a:avLst/>
          </a:prstGeom>
        </p:spPr>
        <p:txBody>
          <a:bodyPr vert="horz" lIns="93616" tIns="46808" rIns="93616" bIns="4680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902700"/>
            <a:ext cx="3038475" cy="468313"/>
          </a:xfrm>
          <a:prstGeom prst="rect">
            <a:avLst/>
          </a:prstGeom>
        </p:spPr>
        <p:txBody>
          <a:bodyPr vert="horz" lIns="93616" tIns="46808" rIns="93616" bIns="46808" rtlCol="0" anchor="b"/>
          <a:lstStyle>
            <a:lvl1pPr algn="r" fontAlgn="auto">
              <a:spcBef>
                <a:spcPts val="0"/>
              </a:spcBef>
              <a:spcAft>
                <a:spcPts val="0"/>
              </a:spcAft>
              <a:defRPr sz="1200">
                <a:latin typeface="+mn-lt"/>
              </a:defRPr>
            </a:lvl1pPr>
          </a:lstStyle>
          <a:p>
            <a:pPr>
              <a:defRPr/>
            </a:pPr>
            <a:fld id="{25473825-5242-4B5A-8DFF-7AD7B1351B43}" type="slidenum">
              <a:rPr lang="en-US"/>
              <a:pPr>
                <a:defRPr/>
              </a:pPr>
              <a:t>‹#›</a:t>
            </a:fld>
            <a:endParaRPr lang="en-US" dirty="0"/>
          </a:p>
        </p:txBody>
      </p:sp>
    </p:spTree>
    <p:extLst>
      <p:ext uri="{BB962C8B-B14F-4D97-AF65-F5344CB8AC3E}">
        <p14:creationId xmlns:p14="http://schemas.microsoft.com/office/powerpoint/2010/main" val="12646842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4887" y="12446"/>
            <a:ext cx="9106288" cy="607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0638" y="4300538"/>
            <a:ext cx="9164638" cy="2581275"/>
          </a:xfrm>
          <a:prstGeom prst="rect">
            <a:avLst/>
          </a:prstGeom>
          <a:solidFill>
            <a:srgbClr val="00583F">
              <a:alpha val="88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6" name="Group 13"/>
          <p:cNvGrpSpPr>
            <a:grpSpLocks/>
          </p:cNvGrpSpPr>
          <p:nvPr userDrawn="1"/>
        </p:nvGrpSpPr>
        <p:grpSpPr bwMode="auto">
          <a:xfrm>
            <a:off x="11113" y="5645150"/>
            <a:ext cx="9112250" cy="1236663"/>
            <a:chOff x="10633" y="5645647"/>
            <a:chExt cx="9112101" cy="1236036"/>
          </a:xfrm>
        </p:grpSpPr>
        <p:pic>
          <p:nvPicPr>
            <p:cNvPr id="7" name="Picture 14"/>
            <p:cNvPicPr>
              <a:picLocks noChangeAspect="1"/>
            </p:cNvPicPr>
            <p:nvPr userDrawn="1"/>
          </p:nvPicPr>
          <p:blipFill>
            <a:blip r:embed="rId3">
              <a:extLst>
                <a:ext uri="{28A0092B-C50C-407E-A947-70E740481C1C}">
                  <a14:useLocalDpi xmlns:a14="http://schemas.microsoft.com/office/drawing/2010/main" val="0"/>
                </a:ext>
              </a:extLst>
            </a:blip>
            <a:srcRect l="10469" t="13496" r="-60"/>
            <a:stretch>
              <a:fillRect/>
            </a:stretch>
          </p:blipFill>
          <p:spPr bwMode="auto">
            <a:xfrm>
              <a:off x="10633" y="5645647"/>
              <a:ext cx="2275367" cy="12360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b="2753"/>
            <a:stretch>
              <a:fillRect/>
            </a:stretch>
          </p:blipFill>
          <p:spPr bwMode="auto">
            <a:xfrm>
              <a:off x="2349798" y="5645647"/>
              <a:ext cx="2258915" cy="12360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78330" y="5647243"/>
              <a:ext cx="2193910" cy="123444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28824" y="5647243"/>
              <a:ext cx="2193910" cy="123444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p:cNvSpPr/>
          <p:nvPr userDrawn="1"/>
        </p:nvSpPr>
        <p:spPr>
          <a:xfrm>
            <a:off x="0" y="5556250"/>
            <a:ext cx="9144000" cy="13081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 name="Picture 16"/>
          <p:cNvPicPr>
            <a:picLocks noChangeAspect="1"/>
          </p:cNvPicPr>
          <p:nvPr userDrawn="1"/>
        </p:nvPicPr>
        <p:blipFill>
          <a:blip r:embed="rId7" cstate="print">
            <a:extLst>
              <a:ext uri="{28A0092B-C50C-407E-A947-70E740481C1C}">
                <a14:useLocalDpi xmlns:a14="http://schemas.microsoft.com/office/drawing/2010/main" val="0"/>
              </a:ext>
            </a:extLst>
          </a:blip>
          <a:srcRect l="6203" t="24225" r="6007" b="23837"/>
          <a:stretch>
            <a:fillRect/>
          </a:stretch>
        </p:blipFill>
        <p:spPr bwMode="auto">
          <a:xfrm>
            <a:off x="149225" y="4486275"/>
            <a:ext cx="2755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3564" y="4420379"/>
            <a:ext cx="5562600" cy="493108"/>
          </a:xfrm>
          <a:prstGeom prst="rect">
            <a:avLst/>
          </a:prstGeom>
        </p:spPr>
        <p:txBody>
          <a:bodyPr anchor="t">
            <a:normAutofit/>
          </a:bodyPr>
          <a:lstStyle>
            <a:lvl1pPr algn="r">
              <a:defRPr sz="2400" b="1">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103563" y="4913487"/>
            <a:ext cx="5562600" cy="770900"/>
          </a:xfrm>
          <a:prstGeom prst="rect">
            <a:avLst/>
          </a:prstGeom>
        </p:spPr>
        <p:txBody>
          <a:bodyPr>
            <a:normAutofit/>
          </a:bodyPr>
          <a:lstStyle>
            <a:lvl1pPr marL="0" indent="0" algn="r">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7737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682625" y="1222921"/>
            <a:ext cx="7545388" cy="4948916"/>
          </a:xfrm>
          <a:prstGeom prst="rect">
            <a:avLst/>
          </a:prstGeom>
        </p:spPr>
        <p:txBody>
          <a:bodyPr/>
          <a:lstStyle>
            <a:lvl1pPr marL="0" indent="0">
              <a:buNone/>
              <a:defRPr sz="2200">
                <a:latin typeface="Arial" pitchFamily="34" charset="0"/>
                <a:cs typeface="Arial" pitchFamily="34" charset="0"/>
              </a:defRPr>
            </a:lvl1pPr>
            <a:lvl2pPr marL="0" indent="-285750">
              <a:buFont typeface="Wingdings" pitchFamily="2" charset="2"/>
              <a:buChar char="§"/>
              <a:defRPr sz="2000">
                <a:latin typeface="Arial" pitchFamily="34" charset="0"/>
                <a:cs typeface="Arial" pitchFamily="34" charset="0"/>
              </a:defRPr>
            </a:lvl2pPr>
            <a:lvl3pPr marL="457200">
              <a:defRPr sz="2000">
                <a:latin typeface="Arial" pitchFamily="34" charset="0"/>
                <a:cs typeface="Arial" pitchFamily="34" charset="0"/>
              </a:defRPr>
            </a:lvl3pPr>
            <a:lvl4pPr marL="685800">
              <a:defRPr sz="1800">
                <a:latin typeface="Arial" pitchFamily="34" charset="0"/>
                <a:cs typeface="Arial" pitchFamily="34" charset="0"/>
              </a:defRPr>
            </a:lvl4pPr>
            <a:lvl5pPr marL="914400">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682625" y="562855"/>
            <a:ext cx="7545388" cy="660068"/>
          </a:xfrm>
          <a:prstGeom prst="rect">
            <a:avLst/>
          </a:prstGeom>
        </p:spPr>
        <p:txBody>
          <a:bodyPr/>
          <a:lstStyle>
            <a:lvl1pPr marL="0" indent="0">
              <a:buNone/>
              <a:defRPr sz="2400" b="1">
                <a:solidFill>
                  <a:srgbClr val="00583F"/>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4" name="Date Placeholder 7"/>
          <p:cNvSpPr>
            <a:spLocks noGrp="1"/>
          </p:cNvSpPr>
          <p:nvPr userDrawn="1">
            <p:ph type="dt" sz="half" idx="18"/>
          </p:nvPr>
        </p:nvSpPr>
        <p:spPr/>
        <p:txBody>
          <a:bodyPr/>
          <a:lstStyle>
            <a:lvl1pPr>
              <a:defRPr>
                <a:solidFill>
                  <a:srgbClr val="00583F"/>
                </a:solidFill>
              </a:defRPr>
            </a:lvl1pPr>
          </a:lstStyle>
          <a:p>
            <a:pPr>
              <a:defRPr/>
            </a:pPr>
            <a:fld id="{012E3647-2B61-42AA-BC70-144A9E25612A}" type="datetime1">
              <a:rPr lang="en-US"/>
              <a:pPr>
                <a:defRPr/>
              </a:pPr>
              <a:t>2/13/2019</a:t>
            </a:fld>
            <a:endParaRPr lang="en-US" dirty="0"/>
          </a:p>
        </p:txBody>
      </p:sp>
      <p:sp>
        <p:nvSpPr>
          <p:cNvPr id="6" name="Footer Placeholder 8"/>
          <p:cNvSpPr>
            <a:spLocks noGrp="1"/>
          </p:cNvSpPr>
          <p:nvPr userDrawn="1">
            <p:ph type="ftr" sz="quarter" idx="19"/>
          </p:nvPr>
        </p:nvSpPr>
        <p:spPr/>
        <p:txBody>
          <a:bodyPr/>
          <a:lstStyle>
            <a:lvl1pPr>
              <a:defRPr>
                <a:solidFill>
                  <a:srgbClr val="00583F"/>
                </a:solidFill>
              </a:defRPr>
            </a:lvl1pPr>
          </a:lstStyle>
          <a:p>
            <a:pPr>
              <a:defRPr/>
            </a:pPr>
            <a:r>
              <a:rPr lang="en-US" dirty="0"/>
              <a:t>Presentation Title</a:t>
            </a:r>
          </a:p>
        </p:txBody>
      </p:sp>
      <p:sp>
        <p:nvSpPr>
          <p:cNvPr id="7" name="Slide Number Placeholder 9"/>
          <p:cNvSpPr>
            <a:spLocks noGrp="1"/>
          </p:cNvSpPr>
          <p:nvPr userDrawn="1">
            <p:ph type="sldNum" sz="quarter" idx="20"/>
          </p:nvPr>
        </p:nvSpPr>
        <p:spPr/>
        <p:txBody>
          <a:bodyPr/>
          <a:lstStyle>
            <a:lvl1pPr>
              <a:defRPr>
                <a:solidFill>
                  <a:srgbClr val="00583F"/>
                </a:solidFill>
              </a:defRPr>
            </a:lvl1pPr>
          </a:lstStyle>
          <a:p>
            <a:pPr>
              <a:defRPr/>
            </a:pPr>
            <a:fld id="{9813B367-09EE-42AA-89A4-D11B07A7912E}" type="slidenum">
              <a:rPr lang="en-US"/>
              <a:pPr>
                <a:defRPr/>
              </a:pPr>
              <a:t>‹#›</a:t>
            </a:fld>
            <a:endParaRPr lang="en-US" dirty="0"/>
          </a:p>
        </p:txBody>
      </p:sp>
    </p:spTree>
    <p:extLst>
      <p:ext uri="{BB962C8B-B14F-4D97-AF65-F5344CB8AC3E}">
        <p14:creationId xmlns:p14="http://schemas.microsoft.com/office/powerpoint/2010/main" val="411900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30751"/>
            <a:ext cx="9144000" cy="558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0638" y="4300538"/>
            <a:ext cx="9164638" cy="2581275"/>
          </a:xfrm>
          <a:prstGeom prst="rect">
            <a:avLst/>
          </a:prstGeom>
          <a:solidFill>
            <a:srgbClr val="00583F">
              <a:alpha val="88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6" name="Group 13"/>
          <p:cNvGrpSpPr>
            <a:grpSpLocks/>
          </p:cNvGrpSpPr>
          <p:nvPr userDrawn="1"/>
        </p:nvGrpSpPr>
        <p:grpSpPr bwMode="auto">
          <a:xfrm>
            <a:off x="11113" y="5645150"/>
            <a:ext cx="9112250" cy="1236663"/>
            <a:chOff x="10633" y="5645647"/>
            <a:chExt cx="9112101" cy="1236036"/>
          </a:xfrm>
        </p:grpSpPr>
        <p:pic>
          <p:nvPicPr>
            <p:cNvPr id="7" name="Picture 14"/>
            <p:cNvPicPr>
              <a:picLocks noChangeAspect="1"/>
            </p:cNvPicPr>
            <p:nvPr userDrawn="1"/>
          </p:nvPicPr>
          <p:blipFill>
            <a:blip r:embed="rId3">
              <a:extLst>
                <a:ext uri="{28A0092B-C50C-407E-A947-70E740481C1C}">
                  <a14:useLocalDpi xmlns:a14="http://schemas.microsoft.com/office/drawing/2010/main" val="0"/>
                </a:ext>
              </a:extLst>
            </a:blip>
            <a:srcRect l="10469" t="13496" r="-60"/>
            <a:stretch>
              <a:fillRect/>
            </a:stretch>
          </p:blipFill>
          <p:spPr bwMode="auto">
            <a:xfrm>
              <a:off x="10633" y="5645647"/>
              <a:ext cx="2275367" cy="12360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b="2753"/>
            <a:stretch>
              <a:fillRect/>
            </a:stretch>
          </p:blipFill>
          <p:spPr bwMode="auto">
            <a:xfrm>
              <a:off x="2349798" y="5645647"/>
              <a:ext cx="2258915" cy="12360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78330" y="5647243"/>
              <a:ext cx="2193910" cy="123444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28824" y="5647243"/>
              <a:ext cx="2193910" cy="123444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p:cNvSpPr/>
          <p:nvPr userDrawn="1"/>
        </p:nvSpPr>
        <p:spPr>
          <a:xfrm>
            <a:off x="0" y="5556250"/>
            <a:ext cx="9144000" cy="13081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 name="Picture 16"/>
          <p:cNvPicPr>
            <a:picLocks noChangeAspect="1"/>
          </p:cNvPicPr>
          <p:nvPr userDrawn="1"/>
        </p:nvPicPr>
        <p:blipFill>
          <a:blip r:embed="rId7" cstate="print">
            <a:extLst>
              <a:ext uri="{28A0092B-C50C-407E-A947-70E740481C1C}">
                <a14:useLocalDpi xmlns:a14="http://schemas.microsoft.com/office/drawing/2010/main" val="0"/>
              </a:ext>
            </a:extLst>
          </a:blip>
          <a:srcRect l="6203" t="24225" r="6007" b="23837"/>
          <a:stretch>
            <a:fillRect/>
          </a:stretch>
        </p:blipFill>
        <p:spPr bwMode="auto">
          <a:xfrm>
            <a:off x="149225" y="4486275"/>
            <a:ext cx="2755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3564" y="4420379"/>
            <a:ext cx="5562600" cy="493108"/>
          </a:xfrm>
          <a:prstGeom prst="rect">
            <a:avLst/>
          </a:prstGeom>
        </p:spPr>
        <p:txBody>
          <a:bodyPr anchor="t">
            <a:normAutofit/>
          </a:bodyPr>
          <a:lstStyle>
            <a:lvl1pPr algn="r">
              <a:defRPr sz="2400" b="1">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103563" y="4913487"/>
            <a:ext cx="5562600" cy="770900"/>
          </a:xfrm>
          <a:prstGeom prst="rect">
            <a:avLst/>
          </a:prstGeom>
        </p:spPr>
        <p:txBody>
          <a:bodyPr>
            <a:normAutofit/>
          </a:bodyPr>
          <a:lstStyle>
            <a:lvl1pPr marL="0" indent="0" algn="r">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7154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938" y="12446"/>
            <a:ext cx="9151938" cy="607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0638" y="4300538"/>
            <a:ext cx="9164638" cy="2581275"/>
          </a:xfrm>
          <a:prstGeom prst="rect">
            <a:avLst/>
          </a:prstGeom>
          <a:solidFill>
            <a:srgbClr val="00583F">
              <a:alpha val="88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6" name="Group 13"/>
          <p:cNvGrpSpPr>
            <a:grpSpLocks/>
          </p:cNvGrpSpPr>
          <p:nvPr userDrawn="1"/>
        </p:nvGrpSpPr>
        <p:grpSpPr bwMode="auto">
          <a:xfrm>
            <a:off x="11113" y="5645150"/>
            <a:ext cx="9112250" cy="1236663"/>
            <a:chOff x="10633" y="5645647"/>
            <a:chExt cx="9112101" cy="1236036"/>
          </a:xfrm>
        </p:grpSpPr>
        <p:pic>
          <p:nvPicPr>
            <p:cNvPr id="7" name="Picture 14"/>
            <p:cNvPicPr>
              <a:picLocks noChangeAspect="1"/>
            </p:cNvPicPr>
            <p:nvPr userDrawn="1"/>
          </p:nvPicPr>
          <p:blipFill>
            <a:blip r:embed="rId3">
              <a:extLst>
                <a:ext uri="{28A0092B-C50C-407E-A947-70E740481C1C}">
                  <a14:useLocalDpi xmlns:a14="http://schemas.microsoft.com/office/drawing/2010/main" val="0"/>
                </a:ext>
              </a:extLst>
            </a:blip>
            <a:srcRect l="10469" t="13496" r="-60"/>
            <a:stretch>
              <a:fillRect/>
            </a:stretch>
          </p:blipFill>
          <p:spPr bwMode="auto">
            <a:xfrm>
              <a:off x="10633" y="5645647"/>
              <a:ext cx="2275367" cy="12360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b="2753"/>
            <a:stretch>
              <a:fillRect/>
            </a:stretch>
          </p:blipFill>
          <p:spPr bwMode="auto">
            <a:xfrm>
              <a:off x="2349798" y="5645647"/>
              <a:ext cx="2258915" cy="12360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78330" y="5647243"/>
              <a:ext cx="2193910" cy="123444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28824" y="5647243"/>
              <a:ext cx="2193910" cy="123444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p:cNvSpPr/>
          <p:nvPr userDrawn="1"/>
        </p:nvSpPr>
        <p:spPr>
          <a:xfrm>
            <a:off x="0" y="5556250"/>
            <a:ext cx="9144000" cy="13081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 name="Picture 16"/>
          <p:cNvPicPr>
            <a:picLocks noChangeAspect="1"/>
          </p:cNvPicPr>
          <p:nvPr userDrawn="1"/>
        </p:nvPicPr>
        <p:blipFill>
          <a:blip r:embed="rId7" cstate="print">
            <a:extLst>
              <a:ext uri="{28A0092B-C50C-407E-A947-70E740481C1C}">
                <a14:useLocalDpi xmlns:a14="http://schemas.microsoft.com/office/drawing/2010/main" val="0"/>
              </a:ext>
            </a:extLst>
          </a:blip>
          <a:srcRect l="6203" t="24225" r="6007" b="23837"/>
          <a:stretch>
            <a:fillRect/>
          </a:stretch>
        </p:blipFill>
        <p:spPr bwMode="auto">
          <a:xfrm>
            <a:off x="149225" y="4486275"/>
            <a:ext cx="2755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3564" y="4420379"/>
            <a:ext cx="5562600" cy="493108"/>
          </a:xfrm>
          <a:prstGeom prst="rect">
            <a:avLst/>
          </a:prstGeom>
        </p:spPr>
        <p:txBody>
          <a:bodyPr anchor="t">
            <a:normAutofit/>
          </a:bodyPr>
          <a:lstStyle>
            <a:lvl1pPr algn="r">
              <a:defRPr sz="2400" b="1">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103563" y="4913487"/>
            <a:ext cx="5562600" cy="770900"/>
          </a:xfrm>
          <a:prstGeom prst="rect">
            <a:avLst/>
          </a:prstGeom>
        </p:spPr>
        <p:txBody>
          <a:bodyPr>
            <a:normAutofit/>
          </a:bodyPr>
          <a:lstStyle>
            <a:lvl1pPr marL="0" indent="0" algn="r">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6855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r="70"/>
          <a:stretch>
            <a:fillRect/>
          </a:stretch>
        </p:blipFill>
        <p:spPr bwMode="auto">
          <a:xfrm>
            <a:off x="-7938" y="0"/>
            <a:ext cx="9151938"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0638" y="4300538"/>
            <a:ext cx="9164638" cy="2581275"/>
          </a:xfrm>
          <a:prstGeom prst="rect">
            <a:avLst/>
          </a:prstGeom>
          <a:solidFill>
            <a:srgbClr val="00583F">
              <a:alpha val="88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6" name="Group 13"/>
          <p:cNvGrpSpPr>
            <a:grpSpLocks/>
          </p:cNvGrpSpPr>
          <p:nvPr userDrawn="1"/>
        </p:nvGrpSpPr>
        <p:grpSpPr bwMode="auto">
          <a:xfrm>
            <a:off x="11113" y="5645150"/>
            <a:ext cx="9112250" cy="1236663"/>
            <a:chOff x="10633" y="5645647"/>
            <a:chExt cx="9112101" cy="1236036"/>
          </a:xfrm>
        </p:grpSpPr>
        <p:pic>
          <p:nvPicPr>
            <p:cNvPr id="7" name="Picture 14"/>
            <p:cNvPicPr>
              <a:picLocks noChangeAspect="1"/>
            </p:cNvPicPr>
            <p:nvPr userDrawn="1"/>
          </p:nvPicPr>
          <p:blipFill>
            <a:blip r:embed="rId3">
              <a:extLst>
                <a:ext uri="{28A0092B-C50C-407E-A947-70E740481C1C}">
                  <a14:useLocalDpi xmlns:a14="http://schemas.microsoft.com/office/drawing/2010/main" val="0"/>
                </a:ext>
              </a:extLst>
            </a:blip>
            <a:srcRect l="10469" t="13496" r="-60"/>
            <a:stretch>
              <a:fillRect/>
            </a:stretch>
          </p:blipFill>
          <p:spPr bwMode="auto">
            <a:xfrm>
              <a:off x="10633" y="5645647"/>
              <a:ext cx="2275367" cy="12360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b="2753"/>
            <a:stretch>
              <a:fillRect/>
            </a:stretch>
          </p:blipFill>
          <p:spPr bwMode="auto">
            <a:xfrm>
              <a:off x="2349798" y="5645647"/>
              <a:ext cx="2258915" cy="12360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78330" y="5647243"/>
              <a:ext cx="2193910" cy="123444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28824" y="5647243"/>
              <a:ext cx="2193910" cy="123444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p:cNvSpPr/>
          <p:nvPr userDrawn="1"/>
        </p:nvSpPr>
        <p:spPr>
          <a:xfrm>
            <a:off x="0" y="5556250"/>
            <a:ext cx="9144000" cy="13081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 name="Picture 16"/>
          <p:cNvPicPr>
            <a:picLocks noChangeAspect="1"/>
          </p:cNvPicPr>
          <p:nvPr userDrawn="1"/>
        </p:nvPicPr>
        <p:blipFill>
          <a:blip r:embed="rId7" cstate="print">
            <a:extLst>
              <a:ext uri="{28A0092B-C50C-407E-A947-70E740481C1C}">
                <a14:useLocalDpi xmlns:a14="http://schemas.microsoft.com/office/drawing/2010/main" val="0"/>
              </a:ext>
            </a:extLst>
          </a:blip>
          <a:srcRect l="6203" t="24225" r="6007" b="23837"/>
          <a:stretch>
            <a:fillRect/>
          </a:stretch>
        </p:blipFill>
        <p:spPr bwMode="auto">
          <a:xfrm>
            <a:off x="149225" y="4486275"/>
            <a:ext cx="2755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3564" y="4420379"/>
            <a:ext cx="5562600" cy="493108"/>
          </a:xfrm>
          <a:prstGeom prst="rect">
            <a:avLst/>
          </a:prstGeom>
        </p:spPr>
        <p:txBody>
          <a:bodyPr anchor="t">
            <a:normAutofit/>
          </a:bodyPr>
          <a:lstStyle>
            <a:lvl1pPr algn="r">
              <a:defRPr sz="2400" b="1">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103563" y="4913487"/>
            <a:ext cx="5562600" cy="770900"/>
          </a:xfrm>
          <a:prstGeom prst="rect">
            <a:avLst/>
          </a:prstGeom>
        </p:spPr>
        <p:txBody>
          <a:bodyPr>
            <a:normAutofit/>
          </a:bodyPr>
          <a:lstStyle>
            <a:lvl1pPr marL="0" indent="0" algn="r">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5777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l="8376" t="2946" r="8376"/>
          <a:stretch>
            <a:fillRect/>
          </a:stretch>
        </p:blipFill>
        <p:spPr bwMode="auto">
          <a:xfrm>
            <a:off x="0" y="0"/>
            <a:ext cx="9144000" cy="6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4763" y="4256088"/>
            <a:ext cx="9144001" cy="2601912"/>
          </a:xfrm>
          <a:prstGeom prst="rect">
            <a:avLst/>
          </a:prstGeom>
          <a:solidFill>
            <a:srgbClr val="00583F">
              <a:alpha val="88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12"/>
          <p:cNvPicPr>
            <a:picLocks noChangeAspect="1"/>
          </p:cNvPicPr>
          <p:nvPr userDrawn="1"/>
        </p:nvPicPr>
        <p:blipFill>
          <a:blip r:embed="rId3" cstate="print">
            <a:extLst>
              <a:ext uri="{28A0092B-C50C-407E-A947-70E740481C1C}">
                <a14:useLocalDpi xmlns:a14="http://schemas.microsoft.com/office/drawing/2010/main" val="0"/>
              </a:ext>
            </a:extLst>
          </a:blip>
          <a:srcRect l="6203" t="24225" r="6007" b="23837"/>
          <a:stretch>
            <a:fillRect/>
          </a:stretch>
        </p:blipFill>
        <p:spPr bwMode="auto">
          <a:xfrm>
            <a:off x="149225" y="4486275"/>
            <a:ext cx="2755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userDrawn="1"/>
        </p:nvGrpSpPr>
        <p:grpSpPr bwMode="auto">
          <a:xfrm>
            <a:off x="11113" y="5645150"/>
            <a:ext cx="9112250" cy="1236663"/>
            <a:chOff x="10633" y="5645647"/>
            <a:chExt cx="9112101" cy="1236036"/>
          </a:xfrm>
        </p:grpSpPr>
        <p:pic>
          <p:nvPicPr>
            <p:cNvPr id="8" name="Picture 14"/>
            <p:cNvPicPr>
              <a:picLocks noChangeAspect="1"/>
            </p:cNvPicPr>
            <p:nvPr userDrawn="1"/>
          </p:nvPicPr>
          <p:blipFill>
            <a:blip r:embed="rId4">
              <a:extLst>
                <a:ext uri="{28A0092B-C50C-407E-A947-70E740481C1C}">
                  <a14:useLocalDpi xmlns:a14="http://schemas.microsoft.com/office/drawing/2010/main" val="0"/>
                </a:ext>
              </a:extLst>
            </a:blip>
            <a:srcRect l="10469" t="13496" r="-60"/>
            <a:stretch>
              <a:fillRect/>
            </a:stretch>
          </p:blipFill>
          <p:spPr bwMode="auto">
            <a:xfrm>
              <a:off x="10633" y="5645647"/>
              <a:ext cx="2275367" cy="12360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5"/>
            <p:cNvPicPr>
              <a:picLocks noChangeAspect="1"/>
            </p:cNvPicPr>
            <p:nvPr userDrawn="1"/>
          </p:nvPicPr>
          <p:blipFill>
            <a:blip r:embed="rId5">
              <a:extLst>
                <a:ext uri="{28A0092B-C50C-407E-A947-70E740481C1C}">
                  <a14:useLocalDpi xmlns:a14="http://schemas.microsoft.com/office/drawing/2010/main" val="0"/>
                </a:ext>
              </a:extLst>
            </a:blip>
            <a:srcRect b="2753"/>
            <a:stretch>
              <a:fillRect/>
            </a:stretch>
          </p:blipFill>
          <p:spPr bwMode="auto">
            <a:xfrm>
              <a:off x="2349798" y="5645647"/>
              <a:ext cx="2258915" cy="12360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78330" y="5647243"/>
              <a:ext cx="2193910" cy="123444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28824" y="5647243"/>
              <a:ext cx="2193910" cy="123444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2" name="Rectangle 11"/>
          <p:cNvSpPr/>
          <p:nvPr userDrawn="1"/>
        </p:nvSpPr>
        <p:spPr>
          <a:xfrm>
            <a:off x="0" y="5556250"/>
            <a:ext cx="9144000" cy="13081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 Placeholder 13"/>
          <p:cNvSpPr>
            <a:spLocks noGrp="1"/>
          </p:cNvSpPr>
          <p:nvPr>
            <p:ph type="body" sz="quarter" idx="10"/>
          </p:nvPr>
        </p:nvSpPr>
        <p:spPr>
          <a:xfrm>
            <a:off x="4093535" y="4380321"/>
            <a:ext cx="4635796" cy="519624"/>
          </a:xfrm>
          <a:prstGeom prst="rect">
            <a:avLst/>
          </a:prstGeom>
        </p:spPr>
        <p:txBody>
          <a:bodyPr/>
          <a:lstStyle>
            <a:lvl1pPr marL="0" indent="0" algn="r">
              <a:buNone/>
              <a:defRPr sz="2400" b="1">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16" name="Text Placeholder 15"/>
          <p:cNvSpPr>
            <a:spLocks noGrp="1"/>
          </p:cNvSpPr>
          <p:nvPr>
            <p:ph type="body" sz="quarter" idx="11"/>
          </p:nvPr>
        </p:nvSpPr>
        <p:spPr>
          <a:xfrm>
            <a:off x="5011514" y="4886722"/>
            <a:ext cx="3717817" cy="669528"/>
          </a:xfrm>
          <a:prstGeom prst="rect">
            <a:avLst/>
          </a:prstGeom>
        </p:spPr>
        <p:txBody>
          <a:bodyPr/>
          <a:lstStyle>
            <a:lvl1pPr marL="0" indent="0" algn="r">
              <a:buNone/>
              <a:defRPr sz="160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66129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userDrawn="1"/>
        </p:nvGrpSpPr>
        <p:grpSpPr bwMode="auto">
          <a:xfrm>
            <a:off x="0" y="-12700"/>
            <a:ext cx="9144000" cy="698500"/>
            <a:chOff x="0" y="-12700"/>
            <a:chExt cx="9144000" cy="698501"/>
          </a:xfrm>
        </p:grpSpPr>
        <p:sp>
          <p:nvSpPr>
            <p:cNvPr id="6" name="Rectangle 5"/>
            <p:cNvSpPr/>
            <p:nvPr userDrawn="1"/>
          </p:nvSpPr>
          <p:spPr bwMode="auto">
            <a:xfrm>
              <a:off x="0" y="-12700"/>
              <a:ext cx="5994400" cy="698501"/>
            </a:xfrm>
            <a:prstGeom prst="rect">
              <a:avLst/>
            </a:prstGeom>
            <a:solidFill>
              <a:srgbClr val="00583F">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userDrawn="1"/>
          </p:nvSpPr>
          <p:spPr bwMode="auto">
            <a:xfrm>
              <a:off x="5994400" y="-12700"/>
              <a:ext cx="3149600" cy="698501"/>
            </a:xfrm>
            <a:prstGeom prst="rect">
              <a:avLst/>
            </a:prstGeom>
            <a:solidFill>
              <a:srgbClr val="DFC49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8" name="Picture 12"/>
            <p:cNvPicPr>
              <a:picLocks noChangeAspect="1"/>
            </p:cNvPicPr>
            <p:nvPr userDrawn="1"/>
          </p:nvPicPr>
          <p:blipFill>
            <a:blip r:embed="rId3" cstate="print">
              <a:extLst>
                <a:ext uri="{28A0092B-C50C-407E-A947-70E740481C1C}">
                  <a14:useLocalDpi xmlns:a14="http://schemas.microsoft.com/office/drawing/2010/main" val="0"/>
                </a:ext>
              </a:extLst>
            </a:blip>
            <a:srcRect l="6203" t="24225" r="6007" b="23837"/>
            <a:stretch>
              <a:fillRect/>
            </a:stretch>
          </p:blipFill>
          <p:spPr bwMode="auto">
            <a:xfrm>
              <a:off x="148855" y="115499"/>
              <a:ext cx="1725331" cy="51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ontent Placeholder 12"/>
          <p:cNvSpPr>
            <a:spLocks noGrp="1"/>
          </p:cNvSpPr>
          <p:nvPr>
            <p:ph sz="quarter" idx="16"/>
          </p:nvPr>
        </p:nvSpPr>
        <p:spPr>
          <a:xfrm>
            <a:off x="682172" y="2084458"/>
            <a:ext cx="7545936" cy="4098628"/>
          </a:xfrm>
          <a:prstGeom prst="rect">
            <a:avLst/>
          </a:prstGeom>
        </p:spPr>
        <p:txBody>
          <a:bodyPr/>
          <a:lstStyle>
            <a:lvl1pPr marL="0" indent="0">
              <a:buNone/>
              <a:defRPr sz="2200">
                <a:latin typeface="Arial" pitchFamily="34" charset="0"/>
                <a:cs typeface="Arial" pitchFamily="34" charset="0"/>
              </a:defRPr>
            </a:lvl1pPr>
            <a:lvl2pPr marL="0" indent="-285750">
              <a:buFont typeface="Wingdings" pitchFamily="2" charset="2"/>
              <a:buChar char="§"/>
              <a:defRPr sz="2000">
                <a:latin typeface="Arial" pitchFamily="34" charset="0"/>
                <a:cs typeface="Arial" pitchFamily="34" charset="0"/>
              </a:defRPr>
            </a:lvl2pPr>
            <a:lvl3pPr marL="457200">
              <a:defRPr sz="2000">
                <a:latin typeface="Arial" pitchFamily="34" charset="0"/>
                <a:cs typeface="Arial" pitchFamily="34" charset="0"/>
              </a:defRPr>
            </a:lvl3pPr>
            <a:lvl4pPr marL="685800">
              <a:defRPr sz="1800">
                <a:latin typeface="Arial" pitchFamily="34" charset="0"/>
                <a:cs typeface="Arial" pitchFamily="34" charset="0"/>
              </a:defRPr>
            </a:lvl4pPr>
            <a:lvl5pPr marL="914400">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quarter" idx="20"/>
          </p:nvPr>
        </p:nvSpPr>
        <p:spPr>
          <a:xfrm>
            <a:off x="682720" y="1395469"/>
            <a:ext cx="7545388" cy="694362"/>
          </a:xfrm>
          <a:prstGeom prst="rect">
            <a:avLst/>
          </a:prstGeom>
        </p:spPr>
        <p:txBody>
          <a:bodyPr/>
          <a:lstStyle>
            <a:lvl1pPr marL="0" indent="0">
              <a:buNone/>
              <a:defRPr sz="2400" b="1" baseline="0">
                <a:solidFill>
                  <a:srgbClr val="00583F"/>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10" name="Date Placeholder 7"/>
          <p:cNvSpPr>
            <a:spLocks noGrp="1"/>
          </p:cNvSpPr>
          <p:nvPr userDrawn="1">
            <p:ph type="dt" sz="half" idx="21"/>
          </p:nvPr>
        </p:nvSpPr>
        <p:spPr/>
        <p:txBody>
          <a:bodyPr/>
          <a:lstStyle>
            <a:lvl1pPr>
              <a:defRPr/>
            </a:lvl1pPr>
          </a:lstStyle>
          <a:p>
            <a:pPr>
              <a:defRPr/>
            </a:pPr>
            <a:fld id="{4968C8B7-9D75-4E00-8F88-0AF7089CC6B0}" type="datetime1">
              <a:rPr lang="en-US"/>
              <a:pPr>
                <a:defRPr/>
              </a:pPr>
              <a:t>2/13/2019</a:t>
            </a:fld>
            <a:endParaRPr lang="en-US" dirty="0"/>
          </a:p>
        </p:txBody>
      </p:sp>
      <p:sp>
        <p:nvSpPr>
          <p:cNvPr id="11" name="Footer Placeholder 8"/>
          <p:cNvSpPr>
            <a:spLocks noGrp="1"/>
          </p:cNvSpPr>
          <p:nvPr userDrawn="1">
            <p:ph type="ftr" sz="quarter" idx="22"/>
          </p:nvPr>
        </p:nvSpPr>
        <p:spPr/>
        <p:txBody>
          <a:bodyPr/>
          <a:lstStyle>
            <a:lvl1pPr>
              <a:defRPr/>
            </a:lvl1pPr>
          </a:lstStyle>
          <a:p>
            <a:pPr>
              <a:defRPr/>
            </a:pPr>
            <a:r>
              <a:rPr lang="en-US" dirty="0"/>
              <a:t>Presentation Title</a:t>
            </a:r>
          </a:p>
        </p:txBody>
      </p:sp>
      <p:sp>
        <p:nvSpPr>
          <p:cNvPr id="12" name="Slide Number Placeholder 9"/>
          <p:cNvSpPr>
            <a:spLocks noGrp="1"/>
          </p:cNvSpPr>
          <p:nvPr userDrawn="1">
            <p:ph type="sldNum" sz="quarter" idx="23"/>
          </p:nvPr>
        </p:nvSpPr>
        <p:spPr/>
        <p:txBody>
          <a:bodyPr/>
          <a:lstStyle>
            <a:lvl1pPr>
              <a:defRPr/>
            </a:lvl1pPr>
          </a:lstStyle>
          <a:p>
            <a:pPr>
              <a:defRPr/>
            </a:pPr>
            <a:fld id="{C39B00C1-9D58-4E5D-9DA6-650DC70C848D}" type="slidenum">
              <a:rPr lang="en-US"/>
              <a:pPr>
                <a:defRPr/>
              </a:pPr>
              <a:t>‹#›</a:t>
            </a:fld>
            <a:endParaRPr lang="en-US" dirty="0"/>
          </a:p>
        </p:txBody>
      </p:sp>
    </p:spTree>
    <p:extLst>
      <p:ext uri="{BB962C8B-B14F-4D97-AF65-F5344CB8AC3E}">
        <p14:creationId xmlns:p14="http://schemas.microsoft.com/office/powerpoint/2010/main" val="115238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2"/>
          <p:cNvSpPr>
            <a:spLocks noGrp="1"/>
          </p:cNvSpPr>
          <p:nvPr>
            <p:ph sz="quarter" idx="16"/>
          </p:nvPr>
        </p:nvSpPr>
        <p:spPr>
          <a:xfrm>
            <a:off x="682172" y="1201479"/>
            <a:ext cx="7545936" cy="4981607"/>
          </a:xfrm>
          <a:prstGeom prst="rect">
            <a:avLst/>
          </a:prstGeom>
        </p:spPr>
        <p:txBody>
          <a:bodyPr/>
          <a:lstStyle>
            <a:lvl1pPr marL="0" indent="0">
              <a:buNone/>
              <a:defRPr sz="2200">
                <a:latin typeface="Arial" pitchFamily="34" charset="0"/>
                <a:cs typeface="Arial" pitchFamily="34" charset="0"/>
              </a:defRPr>
            </a:lvl1pPr>
            <a:lvl2pPr marL="0" indent="-285750">
              <a:buFont typeface="Wingdings" pitchFamily="2" charset="2"/>
              <a:buChar char="§"/>
              <a:defRPr sz="2000">
                <a:latin typeface="Arial" pitchFamily="34" charset="0"/>
                <a:cs typeface="Arial" pitchFamily="34" charset="0"/>
              </a:defRPr>
            </a:lvl2pPr>
            <a:lvl3pPr marL="457200">
              <a:defRPr sz="2000">
                <a:latin typeface="Arial" pitchFamily="34" charset="0"/>
                <a:cs typeface="Arial" pitchFamily="34" charset="0"/>
              </a:defRPr>
            </a:lvl3pPr>
            <a:lvl4pPr marL="685800">
              <a:defRPr sz="1800">
                <a:latin typeface="Arial" pitchFamily="34" charset="0"/>
                <a:cs typeface="Arial" pitchFamily="34" charset="0"/>
              </a:defRPr>
            </a:lvl4pPr>
            <a:lvl5pPr marL="914400">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quarter" idx="20"/>
          </p:nvPr>
        </p:nvSpPr>
        <p:spPr>
          <a:xfrm>
            <a:off x="682267" y="605229"/>
            <a:ext cx="7545841" cy="585788"/>
          </a:xfrm>
          <a:prstGeom prst="rect">
            <a:avLst/>
          </a:prstGeom>
        </p:spPr>
        <p:txBody>
          <a:bodyPr/>
          <a:lstStyle>
            <a:lvl1pPr marL="0" indent="0">
              <a:buNone/>
              <a:defRPr sz="2400" b="1">
                <a:solidFill>
                  <a:srgbClr val="00583F"/>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5" name="Date Placeholder 7"/>
          <p:cNvSpPr>
            <a:spLocks noGrp="1"/>
          </p:cNvSpPr>
          <p:nvPr userDrawn="1">
            <p:ph type="dt" sz="half" idx="21"/>
          </p:nvPr>
        </p:nvSpPr>
        <p:spPr/>
        <p:txBody>
          <a:bodyPr/>
          <a:lstStyle>
            <a:lvl1pPr>
              <a:defRPr/>
            </a:lvl1pPr>
          </a:lstStyle>
          <a:p>
            <a:pPr>
              <a:defRPr/>
            </a:pPr>
            <a:fld id="{EF12ECFF-1A48-41E0-9CE7-7221C272B893}" type="datetime1">
              <a:rPr lang="en-US"/>
              <a:pPr>
                <a:defRPr/>
              </a:pPr>
              <a:t>2/13/2019</a:t>
            </a:fld>
            <a:endParaRPr lang="en-US" dirty="0"/>
          </a:p>
        </p:txBody>
      </p:sp>
      <p:sp>
        <p:nvSpPr>
          <p:cNvPr id="6" name="Footer Placeholder 8"/>
          <p:cNvSpPr>
            <a:spLocks noGrp="1"/>
          </p:cNvSpPr>
          <p:nvPr userDrawn="1">
            <p:ph type="ftr" sz="quarter" idx="22"/>
          </p:nvPr>
        </p:nvSpPr>
        <p:spPr/>
        <p:txBody>
          <a:bodyPr/>
          <a:lstStyle>
            <a:lvl1pPr>
              <a:defRPr/>
            </a:lvl1pPr>
          </a:lstStyle>
          <a:p>
            <a:pPr>
              <a:defRPr/>
            </a:pPr>
            <a:r>
              <a:rPr lang="en-US" dirty="0"/>
              <a:t>Presentation Title</a:t>
            </a:r>
          </a:p>
        </p:txBody>
      </p:sp>
      <p:sp>
        <p:nvSpPr>
          <p:cNvPr id="7" name="Slide Number Placeholder 9"/>
          <p:cNvSpPr>
            <a:spLocks noGrp="1"/>
          </p:cNvSpPr>
          <p:nvPr userDrawn="1">
            <p:ph type="sldNum" sz="quarter" idx="23"/>
          </p:nvPr>
        </p:nvSpPr>
        <p:spPr/>
        <p:txBody>
          <a:bodyPr/>
          <a:lstStyle>
            <a:lvl1pPr>
              <a:defRPr/>
            </a:lvl1pPr>
          </a:lstStyle>
          <a:p>
            <a:pPr>
              <a:defRPr/>
            </a:pPr>
            <a:fld id="{119CECAF-4915-4682-A49C-5E36811F80F3}" type="slidenum">
              <a:rPr lang="en-US"/>
              <a:pPr>
                <a:defRPr/>
              </a:pPr>
              <a:t>‹#›</a:t>
            </a:fld>
            <a:endParaRPr lang="en-US" dirty="0"/>
          </a:p>
        </p:txBody>
      </p:sp>
    </p:spTree>
    <p:extLst>
      <p:ext uri="{BB962C8B-B14F-4D97-AF65-F5344CB8AC3E}">
        <p14:creationId xmlns:p14="http://schemas.microsoft.com/office/powerpoint/2010/main" val="420364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print">
            <a:extLst>
              <a:ext uri="{28A0092B-C50C-407E-A947-70E740481C1C}">
                <a14:useLocalDpi xmlns:a14="http://schemas.microsoft.com/office/drawing/2010/main" val="0"/>
              </a:ext>
            </a:extLst>
          </a:blip>
          <a:srcRect l="6615" t="22884" r="72751" b="34259"/>
          <a:stretch>
            <a:fillRect/>
          </a:stretch>
        </p:blipFill>
        <p:spPr bwMode="auto">
          <a:xfrm>
            <a:off x="8089900" y="368300"/>
            <a:ext cx="5969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712788" y="1001713"/>
            <a:ext cx="7456487" cy="0"/>
          </a:xfrm>
          <a:prstGeom prst="line">
            <a:avLst/>
          </a:prstGeom>
          <a:ln>
            <a:solidFill>
              <a:srgbClr val="D4B177"/>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624116" y="557212"/>
            <a:ext cx="7545935" cy="478971"/>
          </a:xfrm>
          <a:prstGeom prst="rect">
            <a:avLst/>
          </a:prstGeom>
        </p:spPr>
        <p:txBody>
          <a:bodyPr/>
          <a:lstStyle>
            <a:lvl1pPr algn="l">
              <a:defRPr sz="2400" b="1">
                <a:solidFill>
                  <a:srgbClr val="00583F"/>
                </a:solidFill>
                <a:latin typeface="Arial"/>
                <a:cs typeface="Arial"/>
              </a:defRPr>
            </a:lvl1pPr>
          </a:lstStyle>
          <a:p>
            <a:r>
              <a:rPr lang="en-US" smtClean="0"/>
              <a:t>Click to edit Master title style</a:t>
            </a:r>
            <a:endParaRPr lang="en-US" dirty="0"/>
          </a:p>
        </p:txBody>
      </p:sp>
      <p:sp>
        <p:nvSpPr>
          <p:cNvPr id="5" name="Content Placeholder 4"/>
          <p:cNvSpPr>
            <a:spLocks noGrp="1"/>
          </p:cNvSpPr>
          <p:nvPr>
            <p:ph sz="quarter" idx="13"/>
          </p:nvPr>
        </p:nvSpPr>
        <p:spPr>
          <a:xfrm>
            <a:off x="682625" y="1376363"/>
            <a:ext cx="7545388" cy="4660900"/>
          </a:xfrm>
          <a:prstGeom prst="rect">
            <a:avLst/>
          </a:prstGeom>
        </p:spPr>
        <p:txBody>
          <a:bodyPr/>
          <a:lstStyle>
            <a:lvl1pPr marL="0" indent="0">
              <a:buNone/>
              <a:defRPr sz="2200">
                <a:latin typeface="Arial" pitchFamily="34" charset="0"/>
                <a:cs typeface="Arial" pitchFamily="34" charset="0"/>
              </a:defRPr>
            </a:lvl1pPr>
            <a:lvl2pPr marL="0" indent="-285750">
              <a:buFont typeface="Wingdings" pitchFamily="2" charset="2"/>
              <a:buChar char="§"/>
              <a:defRPr sz="2000">
                <a:latin typeface="Arial" pitchFamily="34" charset="0"/>
                <a:cs typeface="Arial" pitchFamily="34" charset="0"/>
              </a:defRPr>
            </a:lvl2pPr>
            <a:lvl3pPr marL="457200">
              <a:defRPr sz="2000">
                <a:latin typeface="Arial" pitchFamily="34" charset="0"/>
                <a:cs typeface="Arial" pitchFamily="34" charset="0"/>
              </a:defRPr>
            </a:lvl3pPr>
            <a:lvl4pPr marL="685800">
              <a:defRPr sz="1800">
                <a:latin typeface="Arial" pitchFamily="34" charset="0"/>
                <a:cs typeface="Arial" pitchFamily="34" charset="0"/>
              </a:defRPr>
            </a:lvl4pPr>
            <a:lvl5pPr marL="914400">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4"/>
          </p:nvPr>
        </p:nvSpPr>
        <p:spPr/>
        <p:txBody>
          <a:bodyPr/>
          <a:lstStyle>
            <a:lvl1pPr>
              <a:defRPr/>
            </a:lvl1pPr>
          </a:lstStyle>
          <a:p>
            <a:pPr>
              <a:defRPr/>
            </a:pPr>
            <a:fld id="{EEC66292-3130-4314-805F-DFE1DF6728FB}" type="datetime1">
              <a:rPr lang="en-US"/>
              <a:pPr>
                <a:defRPr/>
              </a:pPr>
              <a:t>2/13/2019</a:t>
            </a:fld>
            <a:endParaRPr lang="en-US" dirty="0"/>
          </a:p>
        </p:txBody>
      </p:sp>
      <p:sp>
        <p:nvSpPr>
          <p:cNvPr id="9" name="Footer Placeholder 8"/>
          <p:cNvSpPr>
            <a:spLocks noGrp="1"/>
          </p:cNvSpPr>
          <p:nvPr>
            <p:ph type="ftr" sz="quarter" idx="15"/>
          </p:nvPr>
        </p:nvSpPr>
        <p:spPr/>
        <p:txBody>
          <a:bodyPr/>
          <a:lstStyle>
            <a:lvl1pPr>
              <a:defRPr/>
            </a:lvl1pPr>
          </a:lstStyle>
          <a:p>
            <a:pPr>
              <a:defRPr/>
            </a:pPr>
            <a:r>
              <a:rPr lang="en-US" dirty="0"/>
              <a:t>Presentation Title</a:t>
            </a:r>
          </a:p>
        </p:txBody>
      </p:sp>
      <p:sp>
        <p:nvSpPr>
          <p:cNvPr id="10" name="Slide Number Placeholder 9"/>
          <p:cNvSpPr>
            <a:spLocks noGrp="1"/>
          </p:cNvSpPr>
          <p:nvPr>
            <p:ph type="sldNum" sz="quarter" idx="16"/>
          </p:nvPr>
        </p:nvSpPr>
        <p:spPr/>
        <p:txBody>
          <a:bodyPr/>
          <a:lstStyle>
            <a:lvl1pPr>
              <a:defRPr/>
            </a:lvl1pPr>
          </a:lstStyle>
          <a:p>
            <a:pPr>
              <a:defRPr/>
            </a:pPr>
            <a:fld id="{4B040367-59FC-4871-81CD-B5BC4FFAE8F4}" type="slidenum">
              <a:rPr lang="en-US"/>
              <a:pPr>
                <a:defRPr/>
              </a:pPr>
              <a:t>‹#›</a:t>
            </a:fld>
            <a:endParaRPr lang="en-US" dirty="0"/>
          </a:p>
        </p:txBody>
      </p:sp>
    </p:spTree>
    <p:extLst>
      <p:ext uri="{BB962C8B-B14F-4D97-AF65-F5344CB8AC3E}">
        <p14:creationId xmlns:p14="http://schemas.microsoft.com/office/powerpoint/2010/main" val="12090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t="16650" b="15508"/>
          <a:stretch>
            <a:fillRect/>
          </a:stretch>
        </p:blipFill>
        <p:spPr bwMode="auto">
          <a:xfrm>
            <a:off x="625475" y="6145213"/>
            <a:ext cx="14732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print">
            <a:extLst>
              <a:ext uri="{28A0092B-C50C-407E-A947-70E740481C1C}">
                <a14:useLocalDpi xmlns:a14="http://schemas.microsoft.com/office/drawing/2010/main" val="0"/>
              </a:ext>
            </a:extLst>
          </a:blip>
          <a:srcRect l="6615" t="22884" r="72751" b="34259"/>
          <a:stretch>
            <a:fillRect/>
          </a:stretch>
        </p:blipFill>
        <p:spPr bwMode="auto">
          <a:xfrm>
            <a:off x="8089900" y="382588"/>
            <a:ext cx="5969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712788" y="1001713"/>
            <a:ext cx="7456487" cy="0"/>
          </a:xfrm>
          <a:prstGeom prst="line">
            <a:avLst/>
          </a:prstGeom>
          <a:ln>
            <a:solidFill>
              <a:srgbClr val="D4B177"/>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3"/>
          </p:nvPr>
        </p:nvSpPr>
        <p:spPr>
          <a:xfrm>
            <a:off x="626034" y="521153"/>
            <a:ext cx="7601980" cy="727076"/>
          </a:xfrm>
          <a:prstGeom prst="rect">
            <a:avLst/>
          </a:prstGeom>
        </p:spPr>
        <p:txBody>
          <a:bodyPr/>
          <a:lstStyle>
            <a:lvl1pPr marL="0" indent="0">
              <a:buNone/>
              <a:defRPr sz="2400" b="1">
                <a:solidFill>
                  <a:srgbClr val="00583F"/>
                </a:solidFill>
                <a:latin typeface="Arial" pitchFamily="34" charset="0"/>
                <a:cs typeface="Arial" pitchFamily="34" charset="0"/>
              </a:defRPr>
            </a:lvl1pPr>
          </a:lstStyle>
          <a:p>
            <a:pPr lvl="0"/>
            <a:r>
              <a:rPr lang="en-US" smtClean="0"/>
              <a:t>Click to edit Master text styles</a:t>
            </a:r>
          </a:p>
        </p:txBody>
      </p:sp>
      <p:sp>
        <p:nvSpPr>
          <p:cNvPr id="18" name="Content Placeholder 17"/>
          <p:cNvSpPr>
            <a:spLocks noGrp="1"/>
          </p:cNvSpPr>
          <p:nvPr>
            <p:ph sz="quarter" idx="14"/>
          </p:nvPr>
        </p:nvSpPr>
        <p:spPr>
          <a:xfrm>
            <a:off x="626034" y="1219201"/>
            <a:ext cx="7601979" cy="4803774"/>
          </a:xfrm>
          <a:prstGeom prst="rect">
            <a:avLst/>
          </a:prstGeom>
        </p:spPr>
        <p:txBody>
          <a:bodyPr/>
          <a:lstStyle>
            <a:lvl1pPr marL="0" indent="0">
              <a:buNone/>
              <a:defRPr sz="2200">
                <a:latin typeface="Arial" pitchFamily="34" charset="0"/>
                <a:cs typeface="Arial" pitchFamily="34" charset="0"/>
              </a:defRPr>
            </a:lvl1pPr>
            <a:lvl2pPr marL="0" indent="-285750">
              <a:buFont typeface="Wingdings" pitchFamily="2" charset="2"/>
              <a:buChar char="§"/>
              <a:defRPr sz="2000">
                <a:latin typeface="Arial" pitchFamily="34" charset="0"/>
                <a:cs typeface="Arial" pitchFamily="34" charset="0"/>
              </a:defRPr>
            </a:lvl2pPr>
            <a:lvl3pPr marL="457200">
              <a:defRPr sz="2000">
                <a:latin typeface="Arial" pitchFamily="34" charset="0"/>
                <a:cs typeface="Arial" pitchFamily="34" charset="0"/>
              </a:defRPr>
            </a:lvl3pPr>
            <a:lvl4pPr marL="685800">
              <a:defRPr sz="1800">
                <a:latin typeface="Arial" pitchFamily="34" charset="0"/>
                <a:cs typeface="Arial" pitchFamily="34" charset="0"/>
              </a:defRPr>
            </a:lvl4pPr>
            <a:lvl5pPr marL="914400">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8"/>
          <p:cNvSpPr>
            <a:spLocks noGrp="1"/>
          </p:cNvSpPr>
          <p:nvPr>
            <p:ph type="dt" sz="half" idx="15"/>
          </p:nvPr>
        </p:nvSpPr>
        <p:spPr/>
        <p:txBody>
          <a:bodyPr/>
          <a:lstStyle>
            <a:lvl1pPr>
              <a:defRPr>
                <a:solidFill>
                  <a:srgbClr val="00583F"/>
                </a:solidFill>
              </a:defRPr>
            </a:lvl1pPr>
          </a:lstStyle>
          <a:p>
            <a:pPr>
              <a:defRPr/>
            </a:pPr>
            <a:fld id="{67ECFA39-EFD6-42A1-A64E-3751F3AFC7BD}" type="datetime1">
              <a:rPr lang="en-US"/>
              <a:pPr>
                <a:defRPr/>
              </a:pPr>
              <a:t>2/13/2019</a:t>
            </a:fld>
            <a:endParaRPr lang="en-US" dirty="0"/>
          </a:p>
        </p:txBody>
      </p:sp>
      <p:sp>
        <p:nvSpPr>
          <p:cNvPr id="9" name="Footer Placeholder 9"/>
          <p:cNvSpPr>
            <a:spLocks noGrp="1"/>
          </p:cNvSpPr>
          <p:nvPr>
            <p:ph type="ftr" sz="quarter" idx="16"/>
          </p:nvPr>
        </p:nvSpPr>
        <p:spPr/>
        <p:txBody>
          <a:bodyPr/>
          <a:lstStyle>
            <a:lvl1pPr>
              <a:defRPr>
                <a:solidFill>
                  <a:srgbClr val="00583F"/>
                </a:solidFill>
              </a:defRPr>
            </a:lvl1pPr>
          </a:lstStyle>
          <a:p>
            <a:pPr>
              <a:defRPr/>
            </a:pPr>
            <a:r>
              <a:rPr lang="en-US" dirty="0"/>
              <a:t>Presentation Title</a:t>
            </a:r>
          </a:p>
        </p:txBody>
      </p:sp>
      <p:sp>
        <p:nvSpPr>
          <p:cNvPr id="10" name="Slide Number Placeholder 10"/>
          <p:cNvSpPr>
            <a:spLocks noGrp="1"/>
          </p:cNvSpPr>
          <p:nvPr>
            <p:ph type="sldNum" sz="quarter" idx="17"/>
          </p:nvPr>
        </p:nvSpPr>
        <p:spPr/>
        <p:txBody>
          <a:bodyPr/>
          <a:lstStyle>
            <a:lvl1pPr>
              <a:defRPr>
                <a:solidFill>
                  <a:srgbClr val="00583F"/>
                </a:solidFill>
              </a:defRPr>
            </a:lvl1pPr>
          </a:lstStyle>
          <a:p>
            <a:pPr>
              <a:defRPr/>
            </a:pPr>
            <a:fld id="{0CA89EAB-E4C3-4D0F-9378-31C6323A591D}" type="slidenum">
              <a:rPr lang="en-US"/>
              <a:pPr>
                <a:defRPr/>
              </a:pPr>
              <a:t>‹#›</a:t>
            </a:fld>
            <a:endParaRPr lang="en-US" dirty="0"/>
          </a:p>
        </p:txBody>
      </p:sp>
    </p:spTree>
    <p:extLst>
      <p:ext uri="{BB962C8B-B14F-4D97-AF65-F5344CB8AC3E}">
        <p14:creationId xmlns:p14="http://schemas.microsoft.com/office/powerpoint/2010/main" val="25029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2"/>
          </p:nvPr>
        </p:nvSpPr>
        <p:spPr>
          <a:xfrm>
            <a:off x="7262813" y="6356350"/>
            <a:ext cx="965200" cy="501650"/>
          </a:xfrm>
          <a:prstGeom prst="rect">
            <a:avLst/>
          </a:prstGeom>
        </p:spPr>
        <p:txBody>
          <a:bodyPr anchor="ctr"/>
          <a:lstStyle>
            <a:lvl1pPr algn="r" fontAlgn="auto">
              <a:spcBef>
                <a:spcPts val="0"/>
              </a:spcBef>
              <a:spcAft>
                <a:spcPts val="0"/>
              </a:spcAft>
              <a:defRPr sz="1000">
                <a:solidFill>
                  <a:srgbClr val="FFFFFF"/>
                </a:solidFill>
                <a:latin typeface="Arial"/>
                <a:cs typeface="Arial"/>
              </a:defRPr>
            </a:lvl1pPr>
          </a:lstStyle>
          <a:p>
            <a:pPr>
              <a:defRPr/>
            </a:pPr>
            <a:fld id="{1DF435DD-F619-4659-A962-217833CEBD74}" type="datetime1">
              <a:rPr lang="en-US"/>
              <a:pPr>
                <a:defRPr/>
              </a:pPr>
              <a:t>2/13/2019</a:t>
            </a:fld>
            <a:endParaRPr lang="en-US" dirty="0"/>
          </a:p>
        </p:txBody>
      </p:sp>
      <p:sp>
        <p:nvSpPr>
          <p:cNvPr id="11" name="Footer Placeholder 4"/>
          <p:cNvSpPr>
            <a:spLocks noGrp="1"/>
          </p:cNvSpPr>
          <p:nvPr>
            <p:ph type="ftr" sz="quarter" idx="3"/>
          </p:nvPr>
        </p:nvSpPr>
        <p:spPr>
          <a:xfrm>
            <a:off x="3124200" y="6356350"/>
            <a:ext cx="4138613" cy="501650"/>
          </a:xfrm>
          <a:prstGeom prst="rect">
            <a:avLst/>
          </a:prstGeom>
        </p:spPr>
        <p:txBody>
          <a:bodyPr anchor="ctr"/>
          <a:lstStyle>
            <a:lvl1pPr algn="r" fontAlgn="auto">
              <a:spcBef>
                <a:spcPts val="0"/>
              </a:spcBef>
              <a:spcAft>
                <a:spcPts val="0"/>
              </a:spcAft>
              <a:defRPr sz="1000">
                <a:solidFill>
                  <a:schemeClr val="bg1"/>
                </a:solidFill>
                <a:latin typeface="Arial"/>
                <a:cs typeface="Arial"/>
              </a:defRPr>
            </a:lvl1pPr>
          </a:lstStyle>
          <a:p>
            <a:pPr>
              <a:defRPr/>
            </a:pPr>
            <a:r>
              <a:rPr lang="en-US" dirty="0"/>
              <a:t>Presentation Title</a:t>
            </a:r>
          </a:p>
        </p:txBody>
      </p:sp>
      <p:sp>
        <p:nvSpPr>
          <p:cNvPr id="12" name="Slide Number Placeholder 5"/>
          <p:cNvSpPr>
            <a:spLocks noGrp="1"/>
          </p:cNvSpPr>
          <p:nvPr>
            <p:ph type="sldNum" sz="quarter" idx="4"/>
          </p:nvPr>
        </p:nvSpPr>
        <p:spPr>
          <a:xfrm>
            <a:off x="8228013" y="6356350"/>
            <a:ext cx="458787" cy="501650"/>
          </a:xfrm>
          <a:prstGeom prst="rect">
            <a:avLst/>
          </a:prstGeom>
        </p:spPr>
        <p:txBody>
          <a:bodyPr anchor="ctr"/>
          <a:lstStyle>
            <a:lvl1pPr algn="r" fontAlgn="auto">
              <a:spcBef>
                <a:spcPts val="0"/>
              </a:spcBef>
              <a:spcAft>
                <a:spcPts val="0"/>
              </a:spcAft>
              <a:defRPr sz="1000">
                <a:solidFill>
                  <a:srgbClr val="FFFFFF"/>
                </a:solidFill>
                <a:latin typeface="Arial"/>
                <a:cs typeface="Arial"/>
              </a:defRPr>
            </a:lvl1pPr>
          </a:lstStyle>
          <a:p>
            <a:pPr>
              <a:defRPr/>
            </a:pPr>
            <a:fld id="{0A5E1D7E-C255-4BEA-9EBD-FA7525726C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2" r:id="rId1"/>
    <p:sldLayoutId id="2147483831" r:id="rId2"/>
    <p:sldLayoutId id="2147483830" r:id="rId3"/>
    <p:sldLayoutId id="2147483829" r:id="rId4"/>
    <p:sldLayoutId id="2147483823" r:id="rId5"/>
    <p:sldLayoutId id="2147483824" r:id="rId6"/>
    <p:sldLayoutId id="2147483825" r:id="rId7"/>
    <p:sldLayoutId id="2147483826" r:id="rId8"/>
    <p:sldLayoutId id="2147483827" r:id="rId9"/>
    <p:sldLayoutId id="2147483828" r:id="rId10"/>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6.xml"/><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Oral Care From Birth to School </a:t>
            </a:r>
            <a:endParaRPr lang="en-US" dirty="0"/>
          </a:p>
        </p:txBody>
      </p:sp>
      <p:sp>
        <p:nvSpPr>
          <p:cNvPr id="9" name="Text Placeholder 8"/>
          <p:cNvSpPr>
            <a:spLocks noGrp="1"/>
          </p:cNvSpPr>
          <p:nvPr>
            <p:ph type="body" sz="quarter" idx="11"/>
          </p:nvPr>
        </p:nvSpPr>
        <p:spPr>
          <a:xfrm>
            <a:off x="4933508" y="5007936"/>
            <a:ext cx="2445488" cy="548314"/>
          </a:xfrm>
        </p:spPr>
        <p:txBody>
          <a:bodyPr/>
          <a:lstStyle/>
          <a:p>
            <a:r>
              <a:rPr lang="en-US" dirty="0" smtClean="0"/>
              <a:t>Presented by </a:t>
            </a:r>
          </a:p>
          <a:p>
            <a:r>
              <a:rPr lang="en-US" dirty="0" smtClean="0"/>
              <a:t>Barb  </a:t>
            </a:r>
            <a:r>
              <a:rPr lang="en-US" dirty="0" err="1" smtClean="0"/>
              <a:t>Ranck</a:t>
            </a:r>
            <a:r>
              <a:rPr lang="en-US" dirty="0" smtClean="0"/>
              <a:t>, RDH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0"/>
          </p:nvPr>
        </p:nvSpPr>
        <p:spPr/>
        <p:txBody>
          <a:bodyPr/>
          <a:lstStyle/>
          <a:p>
            <a:endParaRPr lang="en-US" dirty="0"/>
          </a:p>
        </p:txBody>
      </p:sp>
      <p:pic>
        <p:nvPicPr>
          <p:cNvPr id="7" name="Content Placeholder 3"/>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629273" y="1903227"/>
            <a:ext cx="5827339" cy="4079137"/>
          </a:xfrm>
        </p:spPr>
      </p:pic>
    </p:spTree>
    <p:extLst>
      <p:ext uri="{BB962C8B-B14F-4D97-AF65-F5344CB8AC3E}">
        <p14:creationId xmlns:p14="http://schemas.microsoft.com/office/powerpoint/2010/main" val="41123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0"/>
          </p:nvPr>
        </p:nvSpPr>
        <p:spPr/>
        <p:txBody>
          <a:bodyPr/>
          <a:lstStyle/>
          <a:p>
            <a:endParaRPr lang="en-US" dirty="0"/>
          </a:p>
        </p:txBody>
      </p:sp>
      <p:pic>
        <p:nvPicPr>
          <p:cNvPr id="7" name="Content Placeholder 3"/>
          <p:cNvPicPr>
            <a:picLocks noGrp="1" noChangeAspect="1"/>
          </p:cNvPicPr>
          <p:nvPr>
            <p:ph sz="quarter" idx="16"/>
          </p:nvPr>
        </p:nvPicPr>
        <p:blipFill>
          <a:blip r:embed="rId2" cstate="print">
            <a:extLst>
              <a:ext uri="{28A0092B-C50C-407E-A947-70E740481C1C}">
                <a14:useLocalDpi xmlns:a14="http://schemas.microsoft.com/office/drawing/2010/main" val="0"/>
              </a:ext>
            </a:extLst>
          </a:blip>
          <a:stretch>
            <a:fillRect/>
          </a:stretch>
        </p:blipFill>
        <p:spPr>
          <a:xfrm>
            <a:off x="1500992" y="2200940"/>
            <a:ext cx="6449395" cy="3710761"/>
          </a:xfrm>
        </p:spPr>
      </p:pic>
    </p:spTree>
    <p:extLst>
      <p:ext uri="{BB962C8B-B14F-4D97-AF65-F5344CB8AC3E}">
        <p14:creationId xmlns:p14="http://schemas.microsoft.com/office/powerpoint/2010/main" val="159135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Hold your baby when feeding then a bottle</a:t>
            </a:r>
          </a:p>
          <a:p>
            <a:pPr marL="342900" indent="-342900">
              <a:buFont typeface="Arial" panose="020B0604020202020204" pitchFamily="34" charset="0"/>
              <a:buChar char="•"/>
            </a:pPr>
            <a:r>
              <a:rPr lang="en-US" dirty="0" smtClean="0"/>
              <a:t>Wean your baby off the bottle between 12-18 months</a:t>
            </a:r>
          </a:p>
          <a:p>
            <a:pPr marL="342900" indent="-342900">
              <a:buFont typeface="Arial" panose="020B0604020202020204" pitchFamily="34" charset="0"/>
              <a:buChar char="•"/>
            </a:pPr>
            <a:r>
              <a:rPr lang="en-US" dirty="0" smtClean="0"/>
              <a:t>Don’t allow your child to walk around with a sippy cup of sugary drinks for long periods of time</a:t>
            </a:r>
            <a:endParaRPr lang="en-US" dirty="0"/>
          </a:p>
        </p:txBody>
      </p:sp>
      <p:sp>
        <p:nvSpPr>
          <p:cNvPr id="3" name="Content Placeholder 2"/>
          <p:cNvSpPr>
            <a:spLocks noGrp="1"/>
          </p:cNvSpPr>
          <p:nvPr>
            <p:ph sz="quarter" idx="20"/>
          </p:nvPr>
        </p:nvSpPr>
        <p:spPr/>
        <p:txBody>
          <a:bodyPr/>
          <a:lstStyle/>
          <a:p>
            <a:r>
              <a:rPr lang="en-US" dirty="0" smtClean="0"/>
              <a:t>Absolutely no bottles at nap time or at bed time</a:t>
            </a:r>
            <a:endParaRPr lang="en-US" dirty="0"/>
          </a:p>
        </p:txBody>
      </p:sp>
    </p:spTree>
    <p:extLst>
      <p:ext uri="{BB962C8B-B14F-4D97-AF65-F5344CB8AC3E}">
        <p14:creationId xmlns:p14="http://schemas.microsoft.com/office/powerpoint/2010/main" val="3615768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The first tooth usually appears at about 6 months of age</a:t>
            </a:r>
          </a:p>
          <a:p>
            <a:pPr marL="342900" indent="-342900">
              <a:buFont typeface="Arial" panose="020B0604020202020204" pitchFamily="34" charset="0"/>
              <a:buChar char="•"/>
            </a:pPr>
            <a:r>
              <a:rPr lang="en-US" dirty="0" smtClean="0"/>
              <a:t>Sometimes it can be as early as 4 months of age</a:t>
            </a:r>
          </a:p>
          <a:p>
            <a:pPr marL="342900" indent="-342900">
              <a:buFont typeface="Arial" panose="020B0604020202020204" pitchFamily="34" charset="0"/>
              <a:buChar char="•"/>
            </a:pPr>
            <a:r>
              <a:rPr lang="en-US" dirty="0" smtClean="0"/>
              <a:t>Sometimes it can be as late as 12 months of age</a:t>
            </a:r>
            <a:endParaRPr lang="en-US" dirty="0"/>
          </a:p>
        </p:txBody>
      </p:sp>
      <p:sp>
        <p:nvSpPr>
          <p:cNvPr id="3" name="Content Placeholder 2"/>
          <p:cNvSpPr>
            <a:spLocks noGrp="1"/>
          </p:cNvSpPr>
          <p:nvPr>
            <p:ph sz="quarter" idx="20"/>
          </p:nvPr>
        </p:nvSpPr>
        <p:spPr/>
        <p:txBody>
          <a:bodyPr/>
          <a:lstStyle/>
          <a:p>
            <a:r>
              <a:rPr lang="en-US" dirty="0" smtClean="0"/>
              <a:t>First Tooth</a:t>
            </a:r>
            <a:endParaRPr lang="en-US" dirty="0"/>
          </a:p>
        </p:txBody>
      </p:sp>
    </p:spTree>
    <p:extLst>
      <p:ext uri="{BB962C8B-B14F-4D97-AF65-F5344CB8AC3E}">
        <p14:creationId xmlns:p14="http://schemas.microsoft.com/office/powerpoint/2010/main" val="364862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0"/>
          </p:nvPr>
        </p:nvSpPr>
        <p:spPr/>
        <p:txBody>
          <a:bodyPr/>
          <a:lstStyle/>
          <a:p>
            <a:r>
              <a:rPr lang="en-US" dirty="0" smtClean="0"/>
              <a:t>Tooth Eruption Chart</a:t>
            </a:r>
            <a:endParaRPr lang="en-US" dirty="0"/>
          </a:p>
        </p:txBody>
      </p:sp>
      <p:pic>
        <p:nvPicPr>
          <p:cNvPr id="7" name="Picture 2"/>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a:xfrm>
            <a:off x="1540669" y="2247900"/>
            <a:ext cx="5829300" cy="3771900"/>
          </a:xfrm>
          <a:prstGeom prst="rect">
            <a:avLst/>
          </a:prstGeom>
        </p:spPr>
      </p:pic>
    </p:spTree>
    <p:extLst>
      <p:ext uri="{BB962C8B-B14F-4D97-AF65-F5344CB8AC3E}">
        <p14:creationId xmlns:p14="http://schemas.microsoft.com/office/powerpoint/2010/main" val="159712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Keeps the space for permanent teeth</a:t>
            </a:r>
          </a:p>
          <a:p>
            <a:pPr marL="342900" indent="-342900">
              <a:buFont typeface="Arial" panose="020B0604020202020204" pitchFamily="34" charset="0"/>
              <a:buChar char="•"/>
            </a:pPr>
            <a:r>
              <a:rPr lang="en-US" dirty="0" smtClean="0"/>
              <a:t>Develops clear speech</a:t>
            </a:r>
          </a:p>
          <a:p>
            <a:pPr marL="342900" indent="-342900">
              <a:buFont typeface="Arial" panose="020B0604020202020204" pitchFamily="34" charset="0"/>
              <a:buChar char="•"/>
            </a:pPr>
            <a:r>
              <a:rPr lang="en-US" dirty="0" smtClean="0"/>
              <a:t>Helps to shape our face</a:t>
            </a:r>
          </a:p>
          <a:p>
            <a:pPr marL="342900" indent="-342900">
              <a:buFont typeface="Arial" panose="020B0604020202020204" pitchFamily="34" charset="0"/>
              <a:buChar char="•"/>
            </a:pPr>
            <a:r>
              <a:rPr lang="en-US" dirty="0" smtClean="0"/>
              <a:t>Unhealthy teeth can harm the permanent teeth</a:t>
            </a:r>
          </a:p>
          <a:p>
            <a:pPr marL="342900" indent="-342900">
              <a:buFont typeface="Arial" panose="020B0604020202020204" pitchFamily="34" charset="0"/>
              <a:buChar char="•"/>
            </a:pPr>
            <a:r>
              <a:rPr lang="en-US" dirty="0" smtClean="0"/>
              <a:t>When maintained they help growth</a:t>
            </a:r>
          </a:p>
          <a:p>
            <a:pPr marL="342900" indent="-342900">
              <a:buFont typeface="Arial" panose="020B0604020202020204" pitchFamily="34" charset="0"/>
              <a:buChar char="•"/>
            </a:pPr>
            <a:endParaRPr lang="en-US" dirty="0"/>
          </a:p>
        </p:txBody>
      </p:sp>
      <p:sp>
        <p:nvSpPr>
          <p:cNvPr id="3" name="Content Placeholder 2"/>
          <p:cNvSpPr>
            <a:spLocks noGrp="1"/>
          </p:cNvSpPr>
          <p:nvPr>
            <p:ph sz="quarter" idx="20"/>
          </p:nvPr>
        </p:nvSpPr>
        <p:spPr/>
        <p:txBody>
          <a:bodyPr/>
          <a:lstStyle/>
          <a:p>
            <a:r>
              <a:rPr lang="en-US" dirty="0" smtClean="0"/>
              <a:t>Importance of </a:t>
            </a:r>
            <a:r>
              <a:rPr lang="en-US" dirty="0"/>
              <a:t>P</a:t>
            </a:r>
            <a:r>
              <a:rPr lang="en-US" dirty="0" smtClean="0"/>
              <a:t>rimary </a:t>
            </a:r>
            <a:r>
              <a:rPr lang="en-US" dirty="0"/>
              <a:t>T</a:t>
            </a:r>
            <a:r>
              <a:rPr lang="en-US" dirty="0" smtClean="0"/>
              <a:t>eeth</a:t>
            </a:r>
            <a:endParaRPr lang="en-US" dirty="0"/>
          </a:p>
        </p:txBody>
      </p:sp>
    </p:spTree>
    <p:extLst>
      <p:ext uri="{BB962C8B-B14F-4D97-AF65-F5344CB8AC3E}">
        <p14:creationId xmlns:p14="http://schemas.microsoft.com/office/powerpoint/2010/main" val="142590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Possible symptoms:</a:t>
            </a:r>
          </a:p>
          <a:p>
            <a:r>
              <a:rPr lang="en-US" dirty="0"/>
              <a:t> </a:t>
            </a:r>
            <a:r>
              <a:rPr lang="en-US" dirty="0" smtClean="0"/>
              <a:t>   - Drooling</a:t>
            </a:r>
          </a:p>
          <a:p>
            <a:r>
              <a:rPr lang="en-US" dirty="0"/>
              <a:t> </a:t>
            </a:r>
            <a:r>
              <a:rPr lang="en-US" dirty="0" smtClean="0"/>
              <a:t>   - Gum swelling/sensitivity</a:t>
            </a:r>
          </a:p>
          <a:p>
            <a:r>
              <a:rPr lang="en-US" dirty="0"/>
              <a:t> </a:t>
            </a:r>
            <a:r>
              <a:rPr lang="en-US" dirty="0" smtClean="0"/>
              <a:t>   - Irritability/fussiness</a:t>
            </a:r>
          </a:p>
          <a:p>
            <a:r>
              <a:rPr lang="en-US" dirty="0"/>
              <a:t> </a:t>
            </a:r>
            <a:r>
              <a:rPr lang="en-US" dirty="0" smtClean="0"/>
              <a:t>   - Biting Behavior</a:t>
            </a:r>
          </a:p>
          <a:p>
            <a:r>
              <a:rPr lang="en-US" dirty="0"/>
              <a:t> </a:t>
            </a:r>
            <a:r>
              <a:rPr lang="en-US" dirty="0" smtClean="0"/>
              <a:t>   - Refusing food</a:t>
            </a:r>
          </a:p>
          <a:p>
            <a:r>
              <a:rPr lang="en-US" dirty="0"/>
              <a:t> </a:t>
            </a:r>
            <a:r>
              <a:rPr lang="en-US" dirty="0" smtClean="0"/>
              <a:t>   - Sleep problems</a:t>
            </a:r>
          </a:p>
          <a:p>
            <a:pPr marL="342900" indent="-342900">
              <a:buFont typeface="Arial" panose="020B0604020202020204" pitchFamily="34" charset="0"/>
              <a:buChar char="•"/>
            </a:pPr>
            <a:r>
              <a:rPr lang="en-US" dirty="0" smtClean="0"/>
              <a:t>Parents may notice loose stools, runny nose, fever</a:t>
            </a:r>
          </a:p>
          <a:p>
            <a:endParaRPr lang="en-US" dirty="0" smtClean="0"/>
          </a:p>
          <a:p>
            <a:endParaRPr lang="en-US" dirty="0" smtClean="0"/>
          </a:p>
          <a:p>
            <a:pPr marL="342900" indent="-342900">
              <a:buFont typeface="Arial" panose="020B0604020202020204" pitchFamily="34" charset="0"/>
              <a:buChar char="•"/>
            </a:pPr>
            <a:endParaRPr lang="en-US" dirty="0"/>
          </a:p>
        </p:txBody>
      </p:sp>
      <p:sp>
        <p:nvSpPr>
          <p:cNvPr id="3" name="Content Placeholder 2"/>
          <p:cNvSpPr>
            <a:spLocks noGrp="1"/>
          </p:cNvSpPr>
          <p:nvPr>
            <p:ph sz="quarter" idx="20"/>
          </p:nvPr>
        </p:nvSpPr>
        <p:spPr/>
        <p:txBody>
          <a:bodyPr/>
          <a:lstStyle/>
          <a:p>
            <a:r>
              <a:rPr lang="en-US" dirty="0" smtClean="0"/>
              <a:t>Teething</a:t>
            </a:r>
            <a:endParaRPr lang="en-US" dirty="0"/>
          </a:p>
        </p:txBody>
      </p:sp>
    </p:spTree>
    <p:extLst>
      <p:ext uri="{BB962C8B-B14F-4D97-AF65-F5344CB8AC3E}">
        <p14:creationId xmlns:p14="http://schemas.microsoft.com/office/powerpoint/2010/main" val="177451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Use a firm rubber teething ring</a:t>
            </a:r>
          </a:p>
          <a:p>
            <a:pPr marL="342900" indent="-342900">
              <a:buFont typeface="Arial" panose="020B0604020202020204" pitchFamily="34" charset="0"/>
              <a:buChar char="•"/>
            </a:pPr>
            <a:r>
              <a:rPr lang="en-US" dirty="0" smtClean="0"/>
              <a:t>Cold wash cloth</a:t>
            </a:r>
          </a:p>
          <a:p>
            <a:pPr marL="342900" indent="-342900">
              <a:buFont typeface="Arial" panose="020B0604020202020204" pitchFamily="34" charset="0"/>
              <a:buChar char="•"/>
            </a:pPr>
            <a:r>
              <a:rPr lang="en-US" dirty="0" smtClean="0"/>
              <a:t>When old enough give cold foods</a:t>
            </a:r>
          </a:p>
          <a:p>
            <a:pPr marL="342900" indent="-342900">
              <a:buFont typeface="Arial" panose="020B0604020202020204" pitchFamily="34" charset="0"/>
              <a:buChar char="•"/>
            </a:pPr>
            <a:r>
              <a:rPr lang="en-US" dirty="0" smtClean="0"/>
              <a:t>Unsweetened teething cracker (Zwieback)</a:t>
            </a:r>
          </a:p>
          <a:p>
            <a:pPr marL="342900" indent="-342900">
              <a:buFont typeface="Arial" panose="020B0604020202020204" pitchFamily="34" charset="0"/>
              <a:buChar char="•"/>
            </a:pPr>
            <a:r>
              <a:rPr lang="en-US" dirty="0" smtClean="0"/>
              <a:t>Simply rubbing the gums with a clean finger</a:t>
            </a:r>
          </a:p>
          <a:p>
            <a:pPr marL="342900" indent="-342900">
              <a:buFont typeface="Arial" panose="020B0604020202020204" pitchFamily="34" charset="0"/>
              <a:buChar char="•"/>
            </a:pPr>
            <a:r>
              <a:rPr lang="en-US" dirty="0" smtClean="0"/>
              <a:t>Rubbing gums with pain relief gel</a:t>
            </a:r>
          </a:p>
          <a:p>
            <a:pPr marL="342900" indent="-342900">
              <a:buFont typeface="Arial" panose="020B0604020202020204" pitchFamily="34" charset="0"/>
              <a:buChar char="•"/>
            </a:pPr>
            <a:r>
              <a:rPr lang="en-US" dirty="0" smtClean="0"/>
              <a:t>If no results, call pediatrician for pain med</a:t>
            </a:r>
            <a:endParaRPr lang="en-US" dirty="0"/>
          </a:p>
        </p:txBody>
      </p:sp>
      <p:sp>
        <p:nvSpPr>
          <p:cNvPr id="3" name="Content Placeholder 2"/>
          <p:cNvSpPr>
            <a:spLocks noGrp="1"/>
          </p:cNvSpPr>
          <p:nvPr>
            <p:ph sz="quarter" idx="20"/>
          </p:nvPr>
        </p:nvSpPr>
        <p:spPr/>
        <p:txBody>
          <a:bodyPr/>
          <a:lstStyle/>
          <a:p>
            <a:r>
              <a:rPr lang="en-US" dirty="0" smtClean="0"/>
              <a:t>How to Ease Discomfort of Teething</a:t>
            </a:r>
          </a:p>
          <a:p>
            <a:endParaRPr lang="en-US" dirty="0"/>
          </a:p>
        </p:txBody>
      </p:sp>
    </p:spTree>
    <p:extLst>
      <p:ext uri="{BB962C8B-B14F-4D97-AF65-F5344CB8AC3E}">
        <p14:creationId xmlns:p14="http://schemas.microsoft.com/office/powerpoint/2010/main" val="848698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This visit should be scheduled:</a:t>
            </a:r>
          </a:p>
          <a:p>
            <a:r>
              <a:rPr lang="en-US" dirty="0"/>
              <a:t> </a:t>
            </a:r>
            <a:r>
              <a:rPr lang="en-US" dirty="0" smtClean="0"/>
              <a:t>   - First tooth</a:t>
            </a:r>
          </a:p>
          <a:p>
            <a:r>
              <a:rPr lang="en-US" dirty="0"/>
              <a:t> </a:t>
            </a:r>
            <a:r>
              <a:rPr lang="en-US" dirty="0" smtClean="0"/>
              <a:t>   - First birthday</a:t>
            </a:r>
          </a:p>
          <a:p>
            <a:pPr marL="342900" indent="-342900">
              <a:buFont typeface="Arial" panose="020B0604020202020204" pitchFamily="34" charset="0"/>
              <a:buChar char="•"/>
            </a:pPr>
            <a:r>
              <a:rPr lang="en-US" dirty="0" smtClean="0"/>
              <a:t>Establish a dental home</a:t>
            </a:r>
          </a:p>
          <a:p>
            <a:r>
              <a:rPr lang="en-US" dirty="0"/>
              <a:t> </a:t>
            </a:r>
            <a:r>
              <a:rPr lang="en-US" dirty="0" smtClean="0"/>
              <a:t>   - We want this first visit to be kid friendly</a:t>
            </a:r>
          </a:p>
          <a:p>
            <a:r>
              <a:rPr lang="en-US" dirty="0"/>
              <a:t> </a:t>
            </a:r>
            <a:r>
              <a:rPr lang="en-US" dirty="0" smtClean="0"/>
              <a:t>   - Without pain</a:t>
            </a:r>
          </a:p>
          <a:p>
            <a:r>
              <a:rPr lang="en-US" dirty="0"/>
              <a:t> </a:t>
            </a:r>
            <a:r>
              <a:rPr lang="en-US" dirty="0" smtClean="0"/>
              <a:t>   - Never tell a child it won’t hurt</a:t>
            </a:r>
            <a:endParaRPr lang="en-US" dirty="0"/>
          </a:p>
        </p:txBody>
      </p:sp>
      <p:sp>
        <p:nvSpPr>
          <p:cNvPr id="3" name="Content Placeholder 2"/>
          <p:cNvSpPr>
            <a:spLocks noGrp="1"/>
          </p:cNvSpPr>
          <p:nvPr>
            <p:ph sz="quarter" idx="20"/>
          </p:nvPr>
        </p:nvSpPr>
        <p:spPr/>
        <p:txBody>
          <a:bodyPr/>
          <a:lstStyle/>
          <a:p>
            <a:r>
              <a:rPr lang="en-US" dirty="0" smtClean="0"/>
              <a:t>First Dental Visit</a:t>
            </a:r>
            <a:endParaRPr lang="en-US" dirty="0"/>
          </a:p>
        </p:txBody>
      </p:sp>
    </p:spTree>
    <p:extLst>
      <p:ext uri="{BB962C8B-B14F-4D97-AF65-F5344CB8AC3E}">
        <p14:creationId xmlns:p14="http://schemas.microsoft.com/office/powerpoint/2010/main" val="237071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Have you stay with the child</a:t>
            </a:r>
          </a:p>
          <a:p>
            <a:pPr marL="342900" indent="-342900">
              <a:buFont typeface="Arial" panose="020B0604020202020204" pitchFamily="34" charset="0"/>
              <a:buChar char="•"/>
            </a:pPr>
            <a:r>
              <a:rPr lang="en-US" dirty="0" smtClean="0"/>
              <a:t>Examine the teeth to check for decay</a:t>
            </a:r>
          </a:p>
          <a:p>
            <a:pPr marL="342900" indent="-342900">
              <a:buFont typeface="Arial" panose="020B0604020202020204" pitchFamily="34" charset="0"/>
              <a:buChar char="•"/>
            </a:pPr>
            <a:r>
              <a:rPr lang="en-US" dirty="0" smtClean="0"/>
              <a:t>Clean the teeth</a:t>
            </a:r>
          </a:p>
          <a:p>
            <a:pPr marL="342900" indent="-342900">
              <a:buFont typeface="Arial" panose="020B0604020202020204" pitchFamily="34" charset="0"/>
              <a:buChar char="•"/>
            </a:pPr>
            <a:r>
              <a:rPr lang="en-US" dirty="0" smtClean="0"/>
              <a:t>Possible x-rays</a:t>
            </a:r>
          </a:p>
          <a:p>
            <a:pPr marL="342900" indent="-342900">
              <a:buFont typeface="Arial" panose="020B0604020202020204" pitchFamily="34" charset="0"/>
              <a:buChar char="•"/>
            </a:pPr>
            <a:r>
              <a:rPr lang="en-US" dirty="0" smtClean="0"/>
              <a:t>Apply fluoride</a:t>
            </a:r>
          </a:p>
          <a:p>
            <a:pPr marL="342900" indent="-342900">
              <a:buFont typeface="Arial" panose="020B0604020202020204" pitchFamily="34" charset="0"/>
              <a:buChar char="•"/>
            </a:pPr>
            <a:r>
              <a:rPr lang="en-US" dirty="0" smtClean="0"/>
              <a:t>Review brushing &amp; flossing</a:t>
            </a:r>
          </a:p>
          <a:p>
            <a:pPr marL="342900" indent="-342900">
              <a:buFont typeface="Arial" panose="020B0604020202020204" pitchFamily="34" charset="0"/>
              <a:buChar char="•"/>
            </a:pPr>
            <a:r>
              <a:rPr lang="en-US" dirty="0" smtClean="0"/>
              <a:t>Talk with you to explain what they found &amp; answer your questions</a:t>
            </a:r>
          </a:p>
          <a:p>
            <a:pPr marL="342900" indent="-342900">
              <a:buFont typeface="Arial" panose="020B0604020202020204" pitchFamily="34" charset="0"/>
              <a:buChar char="•"/>
            </a:pPr>
            <a:endParaRPr lang="en-US" dirty="0"/>
          </a:p>
        </p:txBody>
      </p:sp>
      <p:sp>
        <p:nvSpPr>
          <p:cNvPr id="3" name="Content Placeholder 2"/>
          <p:cNvSpPr>
            <a:spLocks noGrp="1"/>
          </p:cNvSpPr>
          <p:nvPr>
            <p:ph sz="quarter" idx="20"/>
          </p:nvPr>
        </p:nvSpPr>
        <p:spPr/>
        <p:txBody>
          <a:bodyPr/>
          <a:lstStyle/>
          <a:p>
            <a:r>
              <a:rPr lang="en-US" dirty="0" smtClean="0"/>
              <a:t>The Dentist or Hygienist Will</a:t>
            </a:r>
            <a:endParaRPr lang="en-US" dirty="0"/>
          </a:p>
        </p:txBody>
      </p:sp>
    </p:spTree>
    <p:extLst>
      <p:ext uri="{BB962C8B-B14F-4D97-AF65-F5344CB8AC3E}">
        <p14:creationId xmlns:p14="http://schemas.microsoft.com/office/powerpoint/2010/main" val="106243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US" altLang="en-US" dirty="0" smtClean="0">
                <a:latin typeface="Arial" charset="0"/>
                <a:cs typeface="Arial" charset="0"/>
              </a:rPr>
              <a:t>Encourage a healthy diet – eat fresh fruits, vegetables, whole grains and dairy</a:t>
            </a:r>
          </a:p>
          <a:p>
            <a:pPr marL="342900" indent="-342900">
              <a:buFont typeface="Arial" panose="020B0604020202020204" pitchFamily="34" charset="0"/>
              <a:buChar char="•"/>
            </a:pPr>
            <a:r>
              <a:rPr lang="en-US" altLang="en-US" dirty="0" smtClean="0">
                <a:latin typeface="Arial" charset="0"/>
                <a:cs typeface="Arial" charset="0"/>
              </a:rPr>
              <a:t>Encourage regular dental visits – 6 month check-ups, </a:t>
            </a:r>
            <a:r>
              <a:rPr lang="en-US" altLang="en-US" b="1" dirty="0" smtClean="0">
                <a:latin typeface="Arial" charset="0"/>
                <a:cs typeface="Arial" charset="0"/>
              </a:rPr>
              <a:t>no X-rays, </a:t>
            </a:r>
            <a:r>
              <a:rPr lang="en-US" altLang="en-US" dirty="0" smtClean="0">
                <a:latin typeface="Arial" charset="0"/>
                <a:cs typeface="Arial" charset="0"/>
              </a:rPr>
              <a:t>good daily brushing 2X and flossing 1X</a:t>
            </a:r>
            <a:endParaRPr lang="en-US" altLang="en-US" b="1" dirty="0" smtClean="0">
              <a:latin typeface="Arial" charset="0"/>
              <a:cs typeface="Arial" charset="0"/>
            </a:endParaRPr>
          </a:p>
        </p:txBody>
      </p:sp>
      <p:sp>
        <p:nvSpPr>
          <p:cNvPr id="11270" name="Content Placeholder 2"/>
          <p:cNvSpPr>
            <a:spLocks noGrp="1"/>
          </p:cNvSpPr>
          <p:nvPr>
            <p:ph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charset="0"/>
                <a:cs typeface="Arial" charset="0"/>
              </a:rPr>
              <a:t>Starting With Mom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Start a healthy diet early</a:t>
            </a:r>
          </a:p>
          <a:p>
            <a:pPr marL="342900" indent="-342900">
              <a:buFont typeface="Arial" panose="020B0604020202020204" pitchFamily="34" charset="0"/>
              <a:buChar char="•"/>
            </a:pPr>
            <a:r>
              <a:rPr lang="en-US" dirty="0" smtClean="0"/>
              <a:t>Limit snacks</a:t>
            </a:r>
          </a:p>
          <a:p>
            <a:r>
              <a:rPr lang="en-US" dirty="0"/>
              <a:t> </a:t>
            </a:r>
            <a:r>
              <a:rPr lang="en-US" dirty="0" smtClean="0"/>
              <a:t>   - Avoid snacks high in fat, calories &amp; sugar, chewy fruit </a:t>
            </a:r>
          </a:p>
          <a:p>
            <a:r>
              <a:rPr lang="en-US" dirty="0"/>
              <a:t> </a:t>
            </a:r>
            <a:r>
              <a:rPr lang="en-US" dirty="0" smtClean="0"/>
              <a:t>     snacks, sugary cereals</a:t>
            </a:r>
          </a:p>
          <a:p>
            <a:r>
              <a:rPr lang="en-US" dirty="0"/>
              <a:t> </a:t>
            </a:r>
            <a:r>
              <a:rPr lang="en-US" dirty="0" smtClean="0"/>
              <a:t>   - Give snacks that are low in fat, vegetables, fresh fruits, </a:t>
            </a:r>
          </a:p>
          <a:p>
            <a:r>
              <a:rPr lang="en-US" dirty="0"/>
              <a:t> </a:t>
            </a:r>
            <a:r>
              <a:rPr lang="en-US" dirty="0" smtClean="0"/>
              <a:t>     cheese, whole grain cereal, yogurt</a:t>
            </a:r>
            <a:endParaRPr lang="en-US" dirty="0"/>
          </a:p>
          <a:p>
            <a:pPr marL="342900" indent="-342900">
              <a:buFont typeface="Arial" panose="020B0604020202020204" pitchFamily="34" charset="0"/>
              <a:buChar char="•"/>
            </a:pPr>
            <a:r>
              <a:rPr lang="en-US" dirty="0" smtClean="0"/>
              <a:t>Swap: pop &amp; juice</a:t>
            </a:r>
          </a:p>
          <a:p>
            <a:pPr marL="342900" indent="-342900">
              <a:buFont typeface="Arial" panose="020B0604020202020204" pitchFamily="34" charset="0"/>
              <a:buChar char="•"/>
            </a:pPr>
            <a:r>
              <a:rPr lang="en-US" dirty="0" smtClean="0"/>
              <a:t>For: milk &amp; water</a:t>
            </a:r>
            <a:endParaRPr lang="en-US" dirty="0"/>
          </a:p>
        </p:txBody>
      </p:sp>
      <p:sp>
        <p:nvSpPr>
          <p:cNvPr id="3" name="Content Placeholder 2"/>
          <p:cNvSpPr>
            <a:spLocks noGrp="1"/>
          </p:cNvSpPr>
          <p:nvPr>
            <p:ph sz="quarter" idx="20"/>
          </p:nvPr>
        </p:nvSpPr>
        <p:spPr/>
        <p:txBody>
          <a:bodyPr/>
          <a:lstStyle/>
          <a:p>
            <a:r>
              <a:rPr lang="en-US" dirty="0" smtClean="0"/>
              <a:t>Child’s Diet</a:t>
            </a:r>
            <a:endParaRPr lang="en-US" dirty="0"/>
          </a:p>
        </p:txBody>
      </p:sp>
    </p:spTree>
    <p:extLst>
      <p:ext uri="{BB962C8B-B14F-4D97-AF65-F5344CB8AC3E}">
        <p14:creationId xmlns:p14="http://schemas.microsoft.com/office/powerpoint/2010/main" val="1975141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0"/>
          </p:nvPr>
        </p:nvSpPr>
        <p:spPr/>
        <p:txBody>
          <a:bodyPr/>
          <a:lstStyle/>
          <a:p>
            <a:r>
              <a:rPr lang="en-US" dirty="0" smtClean="0"/>
              <a:t>Oral Hygiene Instructions</a:t>
            </a:r>
            <a:endParaRPr lang="en-US" dirty="0"/>
          </a:p>
        </p:txBody>
      </p:sp>
      <p:pic>
        <p:nvPicPr>
          <p:cNvPr id="7" name="Picture 3" descr="C:\Users\Admin\AppData\Local\Microsoft\Windows\Temporary Internet Files\Content.IE5\H06446OD\MC900440556[1].wmf"/>
          <p:cNvPicPr>
            <a:picLocks noGrp="1" noChangeAspect="1" noChangeArrowheads="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bwMode="auto">
          <a:xfrm>
            <a:off x="958832" y="2687822"/>
            <a:ext cx="16129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AppData\Local\Microsoft\Windows\Temporary Internet Files\Content.IE5\IKN53KO4\MC90001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5716" y="2690812"/>
            <a:ext cx="1741487" cy="1843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AppData\Local\Microsoft\Windows\Temporary Internet Files\Content.IE5\UI500EH3\MC90044056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2897" y="2809875"/>
            <a:ext cx="16827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Toothbrush</a:t>
            </a:r>
          </a:p>
          <a:p>
            <a:r>
              <a:rPr lang="en-US" dirty="0"/>
              <a:t> </a:t>
            </a:r>
            <a:r>
              <a:rPr lang="en-US" dirty="0" smtClean="0"/>
              <a:t>   - We recommend a brush with a small head and a larger</a:t>
            </a:r>
          </a:p>
          <a:p>
            <a:r>
              <a:rPr lang="en-US" dirty="0"/>
              <a:t> </a:t>
            </a:r>
            <a:r>
              <a:rPr lang="en-US" dirty="0" smtClean="0"/>
              <a:t>     handle for their first brush</a:t>
            </a:r>
          </a:p>
          <a:p>
            <a:r>
              <a:rPr lang="en-US" dirty="0"/>
              <a:t> </a:t>
            </a:r>
            <a:r>
              <a:rPr lang="en-US" dirty="0" smtClean="0"/>
              <a:t>   - The bristles need to be soft</a:t>
            </a:r>
          </a:p>
          <a:p>
            <a:r>
              <a:rPr lang="en-US" dirty="0"/>
              <a:t> </a:t>
            </a:r>
            <a:r>
              <a:rPr lang="en-US" dirty="0" smtClean="0"/>
              <a:t>   - Brushes need to be replaced every 3-4 months and </a:t>
            </a:r>
          </a:p>
          <a:p>
            <a:r>
              <a:rPr lang="en-US" dirty="0"/>
              <a:t> </a:t>
            </a:r>
            <a:r>
              <a:rPr lang="en-US" dirty="0" smtClean="0"/>
              <a:t>     especially after every illness due to bacteria</a:t>
            </a:r>
          </a:p>
          <a:p>
            <a:endParaRPr lang="en-US" altLang="en-US" dirty="0" smtClean="0"/>
          </a:p>
          <a:p>
            <a:pPr lvl="1" indent="0">
              <a:buNone/>
            </a:pPr>
            <a:endParaRPr lang="en-US" altLang="en-US" dirty="0"/>
          </a:p>
          <a:p>
            <a:endParaRPr lang="en-US" dirty="0"/>
          </a:p>
        </p:txBody>
      </p:sp>
      <p:sp>
        <p:nvSpPr>
          <p:cNvPr id="3" name="Content Placeholder 2"/>
          <p:cNvSpPr>
            <a:spLocks noGrp="1"/>
          </p:cNvSpPr>
          <p:nvPr>
            <p:ph sz="quarter" idx="20"/>
          </p:nvPr>
        </p:nvSpPr>
        <p:spPr/>
        <p:txBody>
          <a:bodyPr/>
          <a:lstStyle/>
          <a:p>
            <a:r>
              <a:rPr lang="en-US" dirty="0" smtClean="0"/>
              <a:t>Oral Hygiene Products</a:t>
            </a:r>
            <a:endParaRPr lang="en-US" dirty="0"/>
          </a:p>
        </p:txBody>
      </p:sp>
    </p:spTree>
    <p:extLst>
      <p:ext uri="{BB962C8B-B14F-4D97-AF65-F5344CB8AC3E}">
        <p14:creationId xmlns:p14="http://schemas.microsoft.com/office/powerpoint/2010/main" val="3844376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Toothpaste</a:t>
            </a:r>
          </a:p>
          <a:p>
            <a:pPr lvl="1" indent="0">
              <a:buNone/>
            </a:pPr>
            <a:r>
              <a:rPr lang="en-US" dirty="0"/>
              <a:t> </a:t>
            </a:r>
            <a:r>
              <a:rPr lang="en-US" dirty="0" smtClean="0"/>
              <a:t>   - </a:t>
            </a:r>
            <a:r>
              <a:rPr lang="en-US" altLang="en-US" dirty="0"/>
              <a:t>You do not need to use toothpaste when the teeth first come  </a:t>
            </a:r>
          </a:p>
          <a:p>
            <a:pPr lvl="1" indent="0">
              <a:buNone/>
            </a:pPr>
            <a:r>
              <a:rPr lang="en-US" altLang="en-US" dirty="0"/>
              <a:t>       in</a:t>
            </a:r>
          </a:p>
          <a:p>
            <a:pPr lvl="1" indent="0">
              <a:buNone/>
            </a:pPr>
            <a:r>
              <a:rPr lang="en-US" dirty="0"/>
              <a:t> </a:t>
            </a:r>
            <a:r>
              <a:rPr lang="en-US" dirty="0" smtClean="0"/>
              <a:t>   - </a:t>
            </a:r>
            <a:r>
              <a:rPr lang="en-US" altLang="en-US" dirty="0"/>
              <a:t>A fluoride toothpaste can be introduced when </a:t>
            </a:r>
            <a:r>
              <a:rPr lang="en-US" altLang="en-US" dirty="0" smtClean="0"/>
              <a:t>you begin using</a:t>
            </a:r>
            <a:endParaRPr lang="en-US" altLang="en-US" dirty="0"/>
          </a:p>
          <a:p>
            <a:pPr marL="457200" lvl="1" indent="0">
              <a:buNone/>
            </a:pPr>
            <a:r>
              <a:rPr lang="en-US" altLang="en-US" dirty="0" smtClean="0"/>
              <a:t>a </a:t>
            </a:r>
            <a:r>
              <a:rPr lang="en-US" altLang="en-US" dirty="0"/>
              <a:t>toothbrush  </a:t>
            </a:r>
          </a:p>
          <a:p>
            <a:endParaRPr lang="en-US" dirty="0"/>
          </a:p>
        </p:txBody>
      </p:sp>
      <p:sp>
        <p:nvSpPr>
          <p:cNvPr id="3" name="Content Placeholder 2"/>
          <p:cNvSpPr>
            <a:spLocks noGrp="1"/>
          </p:cNvSpPr>
          <p:nvPr>
            <p:ph sz="quarter" idx="20"/>
          </p:nvPr>
        </p:nvSpPr>
        <p:spPr/>
        <p:txBody>
          <a:bodyPr/>
          <a:lstStyle/>
          <a:p>
            <a:r>
              <a:rPr lang="en-US" dirty="0" smtClean="0"/>
              <a:t>Oral Hygiene Products cont.</a:t>
            </a:r>
            <a:endParaRPr lang="en-US" dirty="0"/>
          </a:p>
        </p:txBody>
      </p:sp>
    </p:spTree>
    <p:extLst>
      <p:ext uri="{BB962C8B-B14F-4D97-AF65-F5344CB8AC3E}">
        <p14:creationId xmlns:p14="http://schemas.microsoft.com/office/powerpoint/2010/main" val="128345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altLang="en-US" dirty="0"/>
              <a:t>Please keep in mind that this can become a struggle at times.  You can start out with your child brushing by themselves and then step in.  They will probably give you a hard time and fuss with </a:t>
            </a:r>
            <a:r>
              <a:rPr lang="en-US" altLang="en-US" dirty="0" smtClean="0"/>
              <a:t>you </a:t>
            </a:r>
            <a:endParaRPr lang="en-US" altLang="en-US" dirty="0"/>
          </a:p>
          <a:p>
            <a:pPr marL="342900" indent="-342900">
              <a:buFont typeface="Arial" panose="020B0604020202020204" pitchFamily="34" charset="0"/>
              <a:buChar char="•"/>
            </a:pPr>
            <a:r>
              <a:rPr lang="en-US" altLang="en-US" dirty="0"/>
              <a:t>But remember you are in charge and you want what is best for </a:t>
            </a:r>
            <a:r>
              <a:rPr lang="en-US" altLang="en-US" dirty="0" smtClean="0"/>
              <a:t>them</a:t>
            </a:r>
            <a:endParaRPr lang="en-US" altLang="en-US" dirty="0"/>
          </a:p>
          <a:p>
            <a:pPr marL="342900" indent="-342900">
              <a:buFont typeface="Arial" panose="020B0604020202020204" pitchFamily="34" charset="0"/>
              <a:buChar char="•"/>
            </a:pPr>
            <a:r>
              <a:rPr lang="en-US" altLang="en-US" dirty="0"/>
              <a:t>Handle them in a gentle but firm way.  If you start working with them from the </a:t>
            </a:r>
            <a:r>
              <a:rPr lang="en-US" altLang="en-US" dirty="0" smtClean="0"/>
              <a:t>beginning, </a:t>
            </a:r>
            <a:r>
              <a:rPr lang="en-US" altLang="en-US" dirty="0"/>
              <a:t>the older they get the easier it can </a:t>
            </a:r>
            <a:r>
              <a:rPr lang="en-US" altLang="en-US" dirty="0" smtClean="0"/>
              <a:t>be - but </a:t>
            </a:r>
            <a:r>
              <a:rPr lang="en-US" altLang="en-US" dirty="0"/>
              <a:t>not </a:t>
            </a:r>
            <a:r>
              <a:rPr lang="en-US" altLang="en-US" dirty="0" smtClean="0"/>
              <a:t>always</a:t>
            </a:r>
            <a:endParaRPr lang="en-US" altLang="en-US" dirty="0"/>
          </a:p>
          <a:p>
            <a:pPr marL="342900" indent="-342900">
              <a:buFont typeface="Arial" panose="020B0604020202020204" pitchFamily="34" charset="0"/>
              <a:buChar char="•"/>
            </a:pPr>
            <a:r>
              <a:rPr lang="en-US" altLang="en-US" dirty="0"/>
              <a:t>Brush 2 times a </a:t>
            </a:r>
            <a:r>
              <a:rPr lang="en-US" altLang="en-US" dirty="0" smtClean="0"/>
              <a:t>day - morning </a:t>
            </a:r>
            <a:r>
              <a:rPr lang="en-US" altLang="en-US" dirty="0"/>
              <a:t>and </a:t>
            </a:r>
            <a:r>
              <a:rPr lang="en-US" altLang="en-US" dirty="0" smtClean="0"/>
              <a:t>night</a:t>
            </a:r>
            <a:endParaRPr lang="en-US" altLang="en-US" dirty="0"/>
          </a:p>
          <a:p>
            <a:pPr marL="342900" indent="-342900">
              <a:buFont typeface="Arial" panose="020B0604020202020204" pitchFamily="34" charset="0"/>
              <a:buChar char="•"/>
            </a:pPr>
            <a:endParaRPr lang="en-US" dirty="0"/>
          </a:p>
        </p:txBody>
      </p:sp>
      <p:sp>
        <p:nvSpPr>
          <p:cNvPr id="3" name="Content Placeholder 2"/>
          <p:cNvSpPr>
            <a:spLocks noGrp="1"/>
          </p:cNvSpPr>
          <p:nvPr>
            <p:ph sz="quarter" idx="20"/>
          </p:nvPr>
        </p:nvSpPr>
        <p:spPr/>
        <p:txBody>
          <a:bodyPr/>
          <a:lstStyle/>
          <a:p>
            <a:r>
              <a:rPr lang="en-US" dirty="0" smtClean="0"/>
              <a:t>Tooth Brushing</a:t>
            </a:r>
            <a:endParaRPr lang="en-US" dirty="0"/>
          </a:p>
        </p:txBody>
      </p:sp>
    </p:spTree>
    <p:extLst>
      <p:ext uri="{BB962C8B-B14F-4D97-AF65-F5344CB8AC3E}">
        <p14:creationId xmlns:p14="http://schemas.microsoft.com/office/powerpoint/2010/main" val="2448240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altLang="en-US" dirty="0"/>
              <a:t>From infants to toddlers they will need their parents </a:t>
            </a:r>
            <a:r>
              <a:rPr lang="en-US" altLang="en-US" dirty="0" smtClean="0"/>
              <a:t>help, even </a:t>
            </a:r>
            <a:r>
              <a:rPr lang="en-US" altLang="en-US" dirty="0"/>
              <a:t>though they want to do it “Myself</a:t>
            </a:r>
            <a:r>
              <a:rPr lang="en-US" altLang="en-US" dirty="0" smtClean="0"/>
              <a:t>”</a:t>
            </a:r>
          </a:p>
          <a:p>
            <a:pPr marL="342900" indent="-342900">
              <a:buFont typeface="Arial" panose="020B0604020202020204" pitchFamily="34" charset="0"/>
              <a:buChar char="•"/>
            </a:pPr>
            <a:r>
              <a:rPr lang="en-US" altLang="en-US" dirty="0"/>
              <a:t>As an infant you can cradle them in your arm and wash the teeth with the gauze or wash </a:t>
            </a:r>
            <a:r>
              <a:rPr lang="en-US" altLang="en-US" dirty="0" smtClean="0"/>
              <a:t>cloth</a:t>
            </a:r>
          </a:p>
          <a:p>
            <a:pPr marL="342900" indent="-342900">
              <a:buFont typeface="Arial" panose="020B0604020202020204" pitchFamily="34" charset="0"/>
              <a:buChar char="•"/>
            </a:pPr>
            <a:r>
              <a:rPr lang="en-US" altLang="en-US" dirty="0"/>
              <a:t>As they get older you can sit on the floor and have them lay their head in your </a:t>
            </a:r>
            <a:r>
              <a:rPr lang="en-US" altLang="en-US" dirty="0" smtClean="0"/>
              <a:t>lap</a:t>
            </a:r>
          </a:p>
          <a:p>
            <a:pPr marL="342900" indent="-342900">
              <a:buFont typeface="Arial" panose="020B0604020202020204" pitchFamily="34" charset="0"/>
              <a:buChar char="•"/>
            </a:pPr>
            <a:r>
              <a:rPr lang="en-US" altLang="en-US" dirty="0"/>
              <a:t>You can sit on the toilet or chair with them standing on the floor in front of you leaning with their back against you.  You would then cradle their head against </a:t>
            </a:r>
            <a:r>
              <a:rPr lang="en-US" altLang="en-US" dirty="0" smtClean="0"/>
              <a:t>you</a:t>
            </a:r>
            <a:endParaRPr lang="en-US" altLang="en-US" dirty="0"/>
          </a:p>
          <a:p>
            <a:pPr marL="342900" indent="-342900">
              <a:buFont typeface="Arial" panose="020B0604020202020204" pitchFamily="34" charset="0"/>
              <a:buChar char="•"/>
            </a:pPr>
            <a:endParaRPr lang="en-US" altLang="en-US" dirty="0"/>
          </a:p>
          <a:p>
            <a:endParaRPr lang="en-US" altLang="en-US" dirty="0"/>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endParaRPr lang="en-US" dirty="0"/>
          </a:p>
        </p:txBody>
      </p:sp>
      <p:sp>
        <p:nvSpPr>
          <p:cNvPr id="3" name="Content Placeholder 2"/>
          <p:cNvSpPr>
            <a:spLocks noGrp="1"/>
          </p:cNvSpPr>
          <p:nvPr>
            <p:ph sz="quarter" idx="20"/>
          </p:nvPr>
        </p:nvSpPr>
        <p:spPr/>
        <p:txBody>
          <a:bodyPr/>
          <a:lstStyle/>
          <a:p>
            <a:r>
              <a:rPr lang="en-US" dirty="0" smtClean="0"/>
              <a:t>Ways to Help Your Child</a:t>
            </a:r>
            <a:endParaRPr lang="en-US" dirty="0"/>
          </a:p>
        </p:txBody>
      </p:sp>
    </p:spTree>
    <p:extLst>
      <p:ext uri="{BB962C8B-B14F-4D97-AF65-F5344CB8AC3E}">
        <p14:creationId xmlns:p14="http://schemas.microsoft.com/office/powerpoint/2010/main" val="2502987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a:t>Flossing can be handled very much the same </a:t>
            </a:r>
            <a:r>
              <a:rPr lang="en-US" dirty="0" smtClean="0"/>
              <a:t>way</a:t>
            </a:r>
          </a:p>
          <a:p>
            <a:pPr marL="342900" indent="-342900">
              <a:buFont typeface="Arial" panose="020B0604020202020204" pitchFamily="34" charset="0"/>
              <a:buChar char="•"/>
            </a:pPr>
            <a:r>
              <a:rPr lang="en-US" dirty="0" smtClean="0"/>
              <a:t>However, </a:t>
            </a:r>
            <a:r>
              <a:rPr lang="en-US" dirty="0"/>
              <a:t>what I have found best is to floss the child while they are laying in </a:t>
            </a:r>
            <a:r>
              <a:rPr lang="en-US" dirty="0" smtClean="0"/>
              <a:t>bed</a:t>
            </a:r>
          </a:p>
          <a:p>
            <a:pPr marL="342900" indent="-342900">
              <a:buFont typeface="Arial" panose="020B0604020202020204" pitchFamily="34" charset="0"/>
              <a:buChar char="•"/>
            </a:pPr>
            <a:r>
              <a:rPr lang="en-US" dirty="0"/>
              <a:t>Have the floss in their room, have them get into </a:t>
            </a:r>
            <a:r>
              <a:rPr lang="en-US" dirty="0" smtClean="0"/>
              <a:t>bed</a:t>
            </a:r>
          </a:p>
          <a:p>
            <a:pPr marL="342900" indent="-342900">
              <a:buFont typeface="Arial" panose="020B0604020202020204" pitchFamily="34" charset="0"/>
              <a:buChar char="•"/>
            </a:pPr>
            <a:r>
              <a:rPr lang="en-US" dirty="0"/>
              <a:t>While they are laying in bed this gives you more stability to floss effectively and </a:t>
            </a:r>
            <a:r>
              <a:rPr lang="en-US" dirty="0" smtClean="0"/>
              <a:t>quickly</a:t>
            </a:r>
          </a:p>
          <a:p>
            <a:pPr marL="342900" indent="-342900">
              <a:buFont typeface="Arial" panose="020B0604020202020204" pitchFamily="34" charset="0"/>
              <a:buChar char="•"/>
            </a:pPr>
            <a:r>
              <a:rPr lang="en-US" dirty="0"/>
              <a:t>Once you have done that you can have a small cup of water there ready for them.  They can swish and swallow then lay down and lights </a:t>
            </a:r>
            <a:r>
              <a:rPr lang="en-US" dirty="0" smtClean="0"/>
              <a:t>out</a:t>
            </a:r>
          </a:p>
          <a:p>
            <a:pPr marL="342900" indent="-342900">
              <a:buFont typeface="Arial" panose="020B0604020202020204" pitchFamily="34" charset="0"/>
              <a:buChar char="•"/>
            </a:pPr>
            <a:r>
              <a:rPr lang="en-US" dirty="0"/>
              <a:t>Floss at least once a day</a:t>
            </a:r>
          </a:p>
        </p:txBody>
      </p:sp>
      <p:sp>
        <p:nvSpPr>
          <p:cNvPr id="3" name="Content Placeholder 2"/>
          <p:cNvSpPr>
            <a:spLocks noGrp="1"/>
          </p:cNvSpPr>
          <p:nvPr>
            <p:ph sz="quarter" idx="20"/>
          </p:nvPr>
        </p:nvSpPr>
        <p:spPr/>
        <p:txBody>
          <a:bodyPr/>
          <a:lstStyle/>
          <a:p>
            <a:r>
              <a:rPr lang="en-US" dirty="0" smtClean="0"/>
              <a:t>Flossing Techniques</a:t>
            </a:r>
            <a:endParaRPr lang="en-US" dirty="0"/>
          </a:p>
        </p:txBody>
      </p:sp>
    </p:spTree>
    <p:extLst>
      <p:ext uri="{BB962C8B-B14F-4D97-AF65-F5344CB8AC3E}">
        <p14:creationId xmlns:p14="http://schemas.microsoft.com/office/powerpoint/2010/main" val="176273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0"/>
          </p:nvPr>
        </p:nvSpPr>
        <p:spPr/>
        <p:txBody>
          <a:bodyPr/>
          <a:lstStyle/>
          <a:p>
            <a:r>
              <a:rPr lang="en-US" dirty="0" smtClean="0"/>
              <a:t>Newborns</a:t>
            </a:r>
            <a:endParaRPr lang="en-US" dirty="0"/>
          </a:p>
        </p:txBody>
      </p:sp>
      <p:pic>
        <p:nvPicPr>
          <p:cNvPr id="8" name="Content Placeholder 3" descr="IMG_0397.JPG"/>
          <p:cNvPicPr>
            <a:picLocks noGrp="1" noChangeAspect="1"/>
          </p:cNvPicPr>
          <p:nvPr>
            <p:ph sz="quarter" idx="16"/>
          </p:nvPr>
        </p:nvPicPr>
        <p:blipFill>
          <a:blip r:embed="rId2">
            <a:extLst>
              <a:ext uri="{28A0092B-C50C-407E-A947-70E740481C1C}">
                <a14:useLocalDpi xmlns:a14="http://schemas.microsoft.com/office/drawing/2010/main" val="0"/>
              </a:ext>
            </a:extLst>
          </a:blip>
          <a:srcRect/>
          <a:stretch>
            <a:fillRect/>
          </a:stretch>
        </p:blipFill>
        <p:spPr>
          <a:xfrm>
            <a:off x="2926762" y="2084388"/>
            <a:ext cx="3057114" cy="4098925"/>
          </a:xfrm>
          <a:prstGeom prst="rect">
            <a:avLst/>
          </a:prstGeom>
        </p:spPr>
      </p:pic>
    </p:spTree>
    <p:extLst>
      <p:ext uri="{BB962C8B-B14F-4D97-AF65-F5344CB8AC3E}">
        <p14:creationId xmlns:p14="http://schemas.microsoft.com/office/powerpoint/2010/main" val="363034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When they first come home</a:t>
            </a:r>
          </a:p>
          <a:p>
            <a:pPr marL="342900" indent="-342900">
              <a:buFont typeface="Arial" panose="020B0604020202020204" pitchFamily="34" charset="0"/>
              <a:buChar char="•"/>
            </a:pPr>
            <a:r>
              <a:rPr lang="en-US" dirty="0" smtClean="0"/>
              <a:t>During their baths – use a wash cloth, wrap the cloth around your finger, massage the gums</a:t>
            </a:r>
          </a:p>
          <a:p>
            <a:pPr marL="342900" indent="-342900">
              <a:buFont typeface="Arial" panose="020B0604020202020204" pitchFamily="34" charset="0"/>
              <a:buChar char="•"/>
            </a:pPr>
            <a:r>
              <a:rPr lang="en-US" dirty="0" smtClean="0"/>
              <a:t>Massaging the gums toughens them and helps with teething</a:t>
            </a:r>
          </a:p>
        </p:txBody>
      </p:sp>
      <p:sp>
        <p:nvSpPr>
          <p:cNvPr id="3" name="Content Placeholder 2"/>
          <p:cNvSpPr>
            <a:spLocks noGrp="1"/>
          </p:cNvSpPr>
          <p:nvPr>
            <p:ph sz="quarter" idx="20"/>
          </p:nvPr>
        </p:nvSpPr>
        <p:spPr/>
        <p:txBody>
          <a:bodyPr/>
          <a:lstStyle/>
          <a:p>
            <a:r>
              <a:rPr lang="en-US" dirty="0" smtClean="0"/>
              <a:t>When to Begin</a:t>
            </a:r>
            <a:endParaRPr lang="en-US" dirty="0"/>
          </a:p>
        </p:txBody>
      </p:sp>
    </p:spTree>
    <p:extLst>
      <p:ext uri="{BB962C8B-B14F-4D97-AF65-F5344CB8AC3E}">
        <p14:creationId xmlns:p14="http://schemas.microsoft.com/office/powerpoint/2010/main" val="101630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Nursing</a:t>
            </a:r>
          </a:p>
          <a:p>
            <a:r>
              <a:rPr lang="en-US" dirty="0" smtClean="0"/>
              <a:t>	- Carries are a concern if bottles of breast milk are consistently </a:t>
            </a:r>
            <a:r>
              <a:rPr lang="en-US" smtClean="0"/>
              <a:t>carried  around </a:t>
            </a:r>
            <a:r>
              <a:rPr lang="en-US" dirty="0" smtClean="0"/>
              <a:t>all day and night</a:t>
            </a:r>
            <a:endParaRPr lang="en-US" dirty="0"/>
          </a:p>
        </p:txBody>
      </p:sp>
      <p:sp>
        <p:nvSpPr>
          <p:cNvPr id="3" name="Content Placeholder 2"/>
          <p:cNvSpPr>
            <a:spLocks noGrp="1"/>
          </p:cNvSpPr>
          <p:nvPr>
            <p:ph sz="quarter" idx="20"/>
          </p:nvPr>
        </p:nvSpPr>
        <p:spPr/>
        <p:txBody>
          <a:bodyPr/>
          <a:lstStyle/>
          <a:p>
            <a:r>
              <a:rPr lang="en-US" dirty="0" smtClean="0"/>
              <a:t>Feeding </a:t>
            </a:r>
            <a:endParaRPr lang="en-US" dirty="0"/>
          </a:p>
        </p:txBody>
      </p:sp>
    </p:spTree>
    <p:extLst>
      <p:ext uri="{BB962C8B-B14F-4D97-AF65-F5344CB8AC3E}">
        <p14:creationId xmlns:p14="http://schemas.microsoft.com/office/powerpoint/2010/main" val="202637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342900" indent="-342900">
              <a:buFont typeface="Arial" panose="020B0604020202020204" pitchFamily="34" charset="0"/>
              <a:buChar char="•"/>
            </a:pPr>
            <a:r>
              <a:rPr lang="en-US" dirty="0" smtClean="0"/>
              <a:t>Things that are of concern in a bottle:</a:t>
            </a:r>
          </a:p>
          <a:p>
            <a:r>
              <a:rPr lang="en-US" dirty="0" smtClean="0"/>
              <a:t>    - Milk</a:t>
            </a:r>
          </a:p>
          <a:p>
            <a:r>
              <a:rPr lang="en-US" dirty="0"/>
              <a:t> </a:t>
            </a:r>
            <a:r>
              <a:rPr lang="en-US" dirty="0" smtClean="0"/>
              <a:t>   - Juice</a:t>
            </a:r>
          </a:p>
          <a:p>
            <a:r>
              <a:rPr lang="en-US" dirty="0"/>
              <a:t> </a:t>
            </a:r>
            <a:r>
              <a:rPr lang="en-US" dirty="0" smtClean="0"/>
              <a:t>   - Kool-Aid</a:t>
            </a:r>
          </a:p>
          <a:p>
            <a:r>
              <a:rPr lang="en-US" dirty="0"/>
              <a:t> </a:t>
            </a:r>
            <a:r>
              <a:rPr lang="en-US" dirty="0" smtClean="0"/>
              <a:t>   - Pop</a:t>
            </a:r>
          </a:p>
          <a:p>
            <a:r>
              <a:rPr lang="en-US" dirty="0"/>
              <a:t> </a:t>
            </a:r>
            <a:r>
              <a:rPr lang="en-US" dirty="0" smtClean="0"/>
              <a:t>   - Gatorade/Powerade</a:t>
            </a:r>
          </a:p>
          <a:p>
            <a:r>
              <a:rPr lang="en-US" dirty="0"/>
              <a:t> </a:t>
            </a:r>
            <a:r>
              <a:rPr lang="en-US" dirty="0" smtClean="0"/>
              <a:t>   - All sugary drinks</a:t>
            </a:r>
          </a:p>
          <a:p>
            <a:r>
              <a:rPr lang="en-US" dirty="0"/>
              <a:t> </a:t>
            </a:r>
            <a:r>
              <a:rPr lang="en-US" dirty="0" smtClean="0"/>
              <a:t>   - THE BEST IN BETWEEN DRINK IS WATER FOR 	CHILDREN OVER THE AGE OF 1</a:t>
            </a:r>
          </a:p>
          <a:p>
            <a:endParaRPr lang="en-US" dirty="0"/>
          </a:p>
        </p:txBody>
      </p:sp>
      <p:sp>
        <p:nvSpPr>
          <p:cNvPr id="3" name="Content Placeholder 2"/>
          <p:cNvSpPr>
            <a:spLocks noGrp="1"/>
          </p:cNvSpPr>
          <p:nvPr>
            <p:ph sz="quarter" idx="20"/>
          </p:nvPr>
        </p:nvSpPr>
        <p:spPr/>
        <p:txBody>
          <a:bodyPr/>
          <a:lstStyle/>
          <a:p>
            <a:r>
              <a:rPr lang="en-US" dirty="0" smtClean="0"/>
              <a:t>Drinks</a:t>
            </a:r>
            <a:endParaRPr lang="en-US" dirty="0"/>
          </a:p>
        </p:txBody>
      </p:sp>
    </p:spTree>
    <p:extLst>
      <p:ext uri="{BB962C8B-B14F-4D97-AF65-F5344CB8AC3E}">
        <p14:creationId xmlns:p14="http://schemas.microsoft.com/office/powerpoint/2010/main" val="226066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0"/>
          </p:nvPr>
        </p:nvSpPr>
        <p:spPr/>
        <p:txBody>
          <a:bodyPr/>
          <a:lstStyle/>
          <a:p>
            <a:endParaRPr lang="en-US" dirty="0"/>
          </a:p>
        </p:txBody>
      </p:sp>
      <p:pic>
        <p:nvPicPr>
          <p:cNvPr id="7" name="Content Placeholder 3"/>
          <p:cNvPicPr>
            <a:picLocks noGrp="1" noChangeAspect="1"/>
          </p:cNvPicPr>
          <p:nvPr>
            <p:ph sz="quarter" idx="16"/>
          </p:nvPr>
        </p:nvPicPr>
        <p:blipFill>
          <a:blip r:embed="rId2" cstate="print">
            <a:extLst>
              <a:ext uri="{28A0092B-C50C-407E-A947-70E740481C1C}">
                <a14:useLocalDpi xmlns:a14="http://schemas.microsoft.com/office/drawing/2010/main" val="0"/>
              </a:ext>
            </a:extLst>
          </a:blip>
          <a:stretch>
            <a:fillRect/>
          </a:stretch>
        </p:blipFill>
        <p:spPr>
          <a:xfrm>
            <a:off x="1661052" y="1913860"/>
            <a:ext cx="5186316" cy="4335759"/>
          </a:xfrm>
          <a:prstGeom prst="rect">
            <a:avLst/>
          </a:prstGeom>
          <a:noFill/>
          <a:ln>
            <a:noFill/>
          </a:ln>
        </p:spPr>
      </p:pic>
    </p:spTree>
    <p:extLst>
      <p:ext uri="{BB962C8B-B14F-4D97-AF65-F5344CB8AC3E}">
        <p14:creationId xmlns:p14="http://schemas.microsoft.com/office/powerpoint/2010/main" val="34131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0"/>
          </p:nvPr>
        </p:nvSpPr>
        <p:spPr/>
        <p:txBody>
          <a:bodyPr/>
          <a:lstStyle/>
          <a:p>
            <a:endParaRPr lang="en-US" dirty="0"/>
          </a:p>
        </p:txBody>
      </p:sp>
      <p:pic>
        <p:nvPicPr>
          <p:cNvPr id="7" name="Content Placeholder 3"/>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573619" y="1993803"/>
            <a:ext cx="5549709" cy="4314899"/>
          </a:xfrm>
        </p:spPr>
      </p:pic>
    </p:spTree>
    <p:extLst>
      <p:ext uri="{BB962C8B-B14F-4D97-AF65-F5344CB8AC3E}">
        <p14:creationId xmlns:p14="http://schemas.microsoft.com/office/powerpoint/2010/main" val="365214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0"/>
          </p:nvPr>
        </p:nvSpPr>
        <p:spPr/>
        <p:txBody>
          <a:bodyPr/>
          <a:lstStyle/>
          <a:p>
            <a:endParaRPr lang="en-US" dirty="0"/>
          </a:p>
        </p:txBody>
      </p:sp>
      <p:pic>
        <p:nvPicPr>
          <p:cNvPr id="7" name="Content Placeholder 3"/>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615686" y="2089831"/>
            <a:ext cx="6202518" cy="4119583"/>
          </a:xfrm>
        </p:spPr>
      </p:pic>
    </p:spTree>
    <p:extLst>
      <p:ext uri="{BB962C8B-B14F-4D97-AF65-F5344CB8AC3E}">
        <p14:creationId xmlns:p14="http://schemas.microsoft.com/office/powerpoint/2010/main" val="1796912238"/>
      </p:ext>
    </p:extLst>
  </p:cSld>
  <p:clrMapOvr>
    <a:masterClrMapping/>
  </p:clrMapOvr>
</p:sld>
</file>

<file path=ppt/theme/theme1.xml><?xml version="1.0" encoding="utf-8"?>
<a:theme xmlns:a="http://schemas.openxmlformats.org/drawingml/2006/main" name="Genesis Corporate Powerpoint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524</TotalTime>
  <Words>851</Words>
  <Application>Microsoft Office PowerPoint</Application>
  <PresentationFormat>On-screen Show (4:3)</PresentationFormat>
  <Paragraphs>115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Genesis Corporate Powerpoint Template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Genesis Healthcare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 Allen</dc:creator>
  <cp:lastModifiedBy>Jana Bell</cp:lastModifiedBy>
  <cp:revision>52</cp:revision>
  <cp:lastPrinted>2015-04-28T21:11:59Z</cp:lastPrinted>
  <dcterms:created xsi:type="dcterms:W3CDTF">2015-05-07T21:10:35Z</dcterms:created>
  <dcterms:modified xsi:type="dcterms:W3CDTF">2019-02-13T19:37:46Z</dcterms:modified>
</cp:coreProperties>
</file>